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sldIdLst>
    <p:sldId id="655" r:id="rId6"/>
    <p:sldId id="656" r:id="rId7"/>
    <p:sldId id="658" r:id="rId8"/>
    <p:sldId id="659" r:id="rId9"/>
    <p:sldId id="701" r:id="rId10"/>
    <p:sldId id="696" r:id="rId11"/>
    <p:sldId id="720" r:id="rId12"/>
    <p:sldId id="661" r:id="rId13"/>
    <p:sldId id="700" r:id="rId14"/>
    <p:sldId id="664" r:id="rId15"/>
    <p:sldId id="734" r:id="rId16"/>
    <p:sldId id="729" r:id="rId17"/>
    <p:sldId id="740" r:id="rId18"/>
    <p:sldId id="739" r:id="rId19"/>
    <p:sldId id="725" r:id="rId20"/>
    <p:sldId id="722" r:id="rId21"/>
    <p:sldId id="735" r:id="rId22"/>
    <p:sldId id="724" r:id="rId23"/>
    <p:sldId id="726" r:id="rId24"/>
    <p:sldId id="733" r:id="rId25"/>
    <p:sldId id="727" r:id="rId26"/>
    <p:sldId id="736" r:id="rId27"/>
    <p:sldId id="728" r:id="rId28"/>
    <p:sldId id="737" r:id="rId29"/>
    <p:sldId id="738" r:id="rId30"/>
    <p:sldId id="681" r:id="rId31"/>
    <p:sldId id="682" r:id="rId32"/>
    <p:sldId id="6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90F8F8-A3B0-4E91-328A-2B76CE27E059}" name="Katie Fisher" initials="KF" userId="S::kfisher@startearly.org::132f6f12-7ce4-48dc-8d88-e65bc48b7f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ebecca Klein" initials="RK" lastIdx="2" clrIdx="0">
    <p:extLst>
      <p:ext uri="{19B8F6BF-5375-455C-9EA6-DF929625EA0E}">
        <p15:presenceInfo xmlns:p15="http://schemas.microsoft.com/office/powerpoint/2012/main" userId="S::RKlein@startearly.org::585a4d31-74f2-4b2d-8e49-7bf24247eace" providerId="AD"/>
      </p:ext>
    </p:extLst>
  </p:cmAuthor>
  <p:cmAuthor id="2" name="Katie Fisher" initials="KF" lastIdx="13" clrIdx="1">
    <p:extLst>
      <p:ext uri="{19B8F6BF-5375-455C-9EA6-DF929625EA0E}">
        <p15:presenceInfo xmlns:p15="http://schemas.microsoft.com/office/powerpoint/2012/main" userId="S::kfisher@startearly.org::132f6f12-7ce4-48dc-8d88-e65bc48b7f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7D61"/>
    <a:srgbClr val="00A4B3"/>
    <a:srgbClr val="FAD0C6"/>
    <a:srgbClr val="F4E2D1"/>
    <a:srgbClr val="C5F9FF"/>
    <a:srgbClr val="E1F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6FDD5A-611E-6BF8-5099-0CC8B0B3A213}" v="690" dt="2022-04-25T22:02:14.342"/>
    <p1510:client id="{E16AFB74-72A7-4927-B64F-F3B196CF8BC2}" v="236" dt="2022-04-26T02:31:17.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9" autoAdjust="0"/>
    <p:restoredTop sz="96274" autoAdjust="0"/>
  </p:normalViewPr>
  <p:slideViewPr>
    <p:cSldViewPr snapToGrid="0">
      <p:cViewPr varScale="1">
        <p:scale>
          <a:sx n="39" d="100"/>
          <a:sy n="39" d="100"/>
        </p:scale>
        <p:origin x="36" y="5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Powers" userId="S::epowers@startearly.org::e41ce4f2-4f2b-4909-895d-8fdbaf17707e" providerId="AD" clId="Web-{6B6FDD5A-611E-6BF8-5099-0CC8B0B3A213}"/>
    <pc:docChg chg="addSld delSld modSld sldOrd">
      <pc:chgData name="Emily Powers" userId="S::epowers@startearly.org::e41ce4f2-4f2b-4909-895d-8fdbaf17707e" providerId="AD" clId="Web-{6B6FDD5A-611E-6BF8-5099-0CC8B0B3A213}" dt="2022-04-25T22:02:14.342" v="689"/>
      <pc:docMkLst>
        <pc:docMk/>
      </pc:docMkLst>
      <pc:sldChg chg="modSp">
        <pc:chgData name="Emily Powers" userId="S::epowers@startearly.org::e41ce4f2-4f2b-4909-895d-8fdbaf17707e" providerId="AD" clId="Web-{6B6FDD5A-611E-6BF8-5099-0CC8B0B3A213}" dt="2022-04-25T21:46:02.270" v="663" actId="1076"/>
        <pc:sldMkLst>
          <pc:docMk/>
          <pc:sldMk cId="1352723987" sldId="729"/>
        </pc:sldMkLst>
        <pc:spChg chg="mod">
          <ac:chgData name="Emily Powers" userId="S::epowers@startearly.org::e41ce4f2-4f2b-4909-895d-8fdbaf17707e" providerId="AD" clId="Web-{6B6FDD5A-611E-6BF8-5099-0CC8B0B3A213}" dt="2022-04-25T21:46:02.270" v="663" actId="1076"/>
          <ac:spMkLst>
            <pc:docMk/>
            <pc:sldMk cId="1352723987" sldId="729"/>
            <ac:spMk id="3" creationId="{652B6598-BD74-4242-A1FC-BCF591FD437F}"/>
          </ac:spMkLst>
        </pc:spChg>
      </pc:sldChg>
      <pc:sldChg chg="addSp delSp modSp new ord">
        <pc:chgData name="Emily Powers" userId="S::epowers@startearly.org::e41ce4f2-4f2b-4909-895d-8fdbaf17707e" providerId="AD" clId="Web-{6B6FDD5A-611E-6BF8-5099-0CC8B0B3A213}" dt="2022-04-25T21:45:42.503" v="662" actId="20577"/>
        <pc:sldMkLst>
          <pc:docMk/>
          <pc:sldMk cId="1888939457" sldId="732"/>
        </pc:sldMkLst>
        <pc:spChg chg="mod">
          <ac:chgData name="Emily Powers" userId="S::epowers@startearly.org::e41ce4f2-4f2b-4909-895d-8fdbaf17707e" providerId="AD" clId="Web-{6B6FDD5A-611E-6BF8-5099-0CC8B0B3A213}" dt="2022-04-25T21:31:40.195" v="288" actId="20577"/>
          <ac:spMkLst>
            <pc:docMk/>
            <pc:sldMk cId="1888939457" sldId="732"/>
            <ac:spMk id="2" creationId="{0725CFE3-0DDE-8247-8B3B-4A4B6622741F}"/>
          </ac:spMkLst>
        </pc:spChg>
        <pc:spChg chg="mod">
          <ac:chgData name="Emily Powers" userId="S::epowers@startearly.org::e41ce4f2-4f2b-4909-895d-8fdbaf17707e" providerId="AD" clId="Web-{6B6FDD5A-611E-6BF8-5099-0CC8B0B3A213}" dt="2022-04-25T21:45:42.503" v="662" actId="20577"/>
          <ac:spMkLst>
            <pc:docMk/>
            <pc:sldMk cId="1888939457" sldId="732"/>
            <ac:spMk id="3" creationId="{1EB519C1-F651-3316-3610-2D01CD17828B}"/>
          </ac:spMkLst>
        </pc:spChg>
        <pc:spChg chg="add del">
          <ac:chgData name="Emily Powers" userId="S::epowers@startearly.org::e41ce4f2-4f2b-4909-895d-8fdbaf17707e" providerId="AD" clId="Web-{6B6FDD5A-611E-6BF8-5099-0CC8B0B3A213}" dt="2022-04-25T21:36:52.441" v="655"/>
          <ac:spMkLst>
            <pc:docMk/>
            <pc:sldMk cId="1888939457" sldId="732"/>
            <ac:spMk id="4" creationId="{D5B4E6FF-11B0-59AC-FD77-BB02FC4536CA}"/>
          </ac:spMkLst>
        </pc:spChg>
      </pc:sldChg>
      <pc:sldChg chg="modSp new del">
        <pc:chgData name="Emily Powers" userId="S::epowers@startearly.org::e41ce4f2-4f2b-4909-895d-8fdbaf17707e" providerId="AD" clId="Web-{6B6FDD5A-611E-6BF8-5099-0CC8B0B3A213}" dt="2022-04-25T22:02:14.342" v="689"/>
        <pc:sldMkLst>
          <pc:docMk/>
          <pc:sldMk cId="3699528969" sldId="733"/>
        </pc:sldMkLst>
        <pc:spChg chg="mod">
          <ac:chgData name="Emily Powers" userId="S::epowers@startearly.org::e41ce4f2-4f2b-4909-895d-8fdbaf17707e" providerId="AD" clId="Web-{6B6FDD5A-611E-6BF8-5099-0CC8B0B3A213}" dt="2022-04-25T22:01:58.200" v="688" actId="20577"/>
          <ac:spMkLst>
            <pc:docMk/>
            <pc:sldMk cId="3699528969" sldId="733"/>
            <ac:spMk id="2" creationId="{DE7B2BD5-55A7-0823-3FC7-DEF05BFC4D7F}"/>
          </ac:spMkLst>
        </pc:spChg>
      </pc:sldChg>
    </pc:docChg>
  </pc:docChgLst>
  <pc:docChgLst>
    <pc:chgData name="Katie Fisher" userId="132f6f12-7ce4-48dc-8d88-e65bc48b7f6a" providerId="ADAL" clId="{E16AFB74-72A7-4927-B64F-F3B196CF8BC2}"/>
    <pc:docChg chg="undo custSel delSld modSld">
      <pc:chgData name="Katie Fisher" userId="132f6f12-7ce4-48dc-8d88-e65bc48b7f6a" providerId="ADAL" clId="{E16AFB74-72A7-4927-B64F-F3B196CF8BC2}" dt="2022-04-26T02:37:13.488" v="6978" actId="20577"/>
      <pc:docMkLst>
        <pc:docMk/>
      </pc:docMkLst>
      <pc:sldChg chg="del">
        <pc:chgData name="Katie Fisher" userId="132f6f12-7ce4-48dc-8d88-e65bc48b7f6a" providerId="ADAL" clId="{E16AFB74-72A7-4927-B64F-F3B196CF8BC2}" dt="2022-04-25T18:14:29.203" v="269" actId="47"/>
        <pc:sldMkLst>
          <pc:docMk/>
          <pc:sldMk cId="224508422" sldId="721"/>
        </pc:sldMkLst>
      </pc:sldChg>
      <pc:sldChg chg="delSp modSp mod">
        <pc:chgData name="Katie Fisher" userId="132f6f12-7ce4-48dc-8d88-e65bc48b7f6a" providerId="ADAL" clId="{E16AFB74-72A7-4927-B64F-F3B196CF8BC2}" dt="2022-04-26T02:32:04.683" v="6400" actId="15"/>
        <pc:sldMkLst>
          <pc:docMk/>
          <pc:sldMk cId="1988057334" sldId="722"/>
        </pc:sldMkLst>
        <pc:spChg chg="mod">
          <ac:chgData name="Katie Fisher" userId="132f6f12-7ce4-48dc-8d88-e65bc48b7f6a" providerId="ADAL" clId="{E16AFB74-72A7-4927-B64F-F3B196CF8BC2}" dt="2022-04-26T02:28:15.477" v="6230" actId="20577"/>
          <ac:spMkLst>
            <pc:docMk/>
            <pc:sldMk cId="1988057334" sldId="722"/>
            <ac:spMk id="2" creationId="{D63B659C-9A3E-4758-9032-744504F2BADB}"/>
          </ac:spMkLst>
        </pc:spChg>
        <pc:spChg chg="mod">
          <ac:chgData name="Katie Fisher" userId="132f6f12-7ce4-48dc-8d88-e65bc48b7f6a" providerId="ADAL" clId="{E16AFB74-72A7-4927-B64F-F3B196CF8BC2}" dt="2022-04-26T02:32:04.683" v="6400" actId="15"/>
          <ac:spMkLst>
            <pc:docMk/>
            <pc:sldMk cId="1988057334" sldId="722"/>
            <ac:spMk id="3" creationId="{652B6598-BD74-4242-A1FC-BCF591FD437F}"/>
          </ac:spMkLst>
        </pc:spChg>
        <pc:spChg chg="del">
          <ac:chgData name="Katie Fisher" userId="132f6f12-7ce4-48dc-8d88-e65bc48b7f6a" providerId="ADAL" clId="{E16AFB74-72A7-4927-B64F-F3B196CF8BC2}" dt="2022-04-25T18:48:25.769" v="590" actId="478"/>
          <ac:spMkLst>
            <pc:docMk/>
            <pc:sldMk cId="1988057334" sldId="722"/>
            <ac:spMk id="4" creationId="{5E15F82C-0107-4243-BCFC-D772BDEE7B99}"/>
          </ac:spMkLst>
        </pc:spChg>
      </pc:sldChg>
      <pc:sldChg chg="modSp del mod">
        <pc:chgData name="Katie Fisher" userId="132f6f12-7ce4-48dc-8d88-e65bc48b7f6a" providerId="ADAL" clId="{E16AFB74-72A7-4927-B64F-F3B196CF8BC2}" dt="2022-04-25T18:15:51.111" v="348" actId="47"/>
        <pc:sldMkLst>
          <pc:docMk/>
          <pc:sldMk cId="3602772204" sldId="723"/>
        </pc:sldMkLst>
        <pc:spChg chg="mod">
          <ac:chgData name="Katie Fisher" userId="132f6f12-7ce4-48dc-8d88-e65bc48b7f6a" providerId="ADAL" clId="{E16AFB74-72A7-4927-B64F-F3B196CF8BC2}" dt="2022-04-25T18:09:05.164" v="75" actId="20577"/>
          <ac:spMkLst>
            <pc:docMk/>
            <pc:sldMk cId="3602772204" sldId="723"/>
            <ac:spMk id="2" creationId="{D63B659C-9A3E-4758-9032-744504F2BADB}"/>
          </ac:spMkLst>
        </pc:spChg>
      </pc:sldChg>
      <pc:sldChg chg="addSp delSp modSp mod">
        <pc:chgData name="Katie Fisher" userId="132f6f12-7ce4-48dc-8d88-e65bc48b7f6a" providerId="ADAL" clId="{E16AFB74-72A7-4927-B64F-F3B196CF8BC2}" dt="2022-04-26T02:28:43.155" v="6284" actId="20577"/>
        <pc:sldMkLst>
          <pc:docMk/>
          <pc:sldMk cId="4012282754" sldId="724"/>
        </pc:sldMkLst>
        <pc:spChg chg="mod">
          <ac:chgData name="Katie Fisher" userId="132f6f12-7ce4-48dc-8d88-e65bc48b7f6a" providerId="ADAL" clId="{E16AFB74-72A7-4927-B64F-F3B196CF8BC2}" dt="2022-04-26T02:28:43.155" v="6284" actId="20577"/>
          <ac:spMkLst>
            <pc:docMk/>
            <pc:sldMk cId="4012282754" sldId="724"/>
            <ac:spMk id="2" creationId="{D63B659C-9A3E-4758-9032-744504F2BADB}"/>
          </ac:spMkLst>
        </pc:spChg>
        <pc:spChg chg="mod">
          <ac:chgData name="Katie Fisher" userId="132f6f12-7ce4-48dc-8d88-e65bc48b7f6a" providerId="ADAL" clId="{E16AFB74-72A7-4927-B64F-F3B196CF8BC2}" dt="2022-04-25T19:59:22.300" v="1124" actId="14100"/>
          <ac:spMkLst>
            <pc:docMk/>
            <pc:sldMk cId="4012282754" sldId="724"/>
            <ac:spMk id="3" creationId="{652B6598-BD74-4242-A1FC-BCF591FD437F}"/>
          </ac:spMkLst>
        </pc:spChg>
        <pc:spChg chg="del">
          <ac:chgData name="Katie Fisher" userId="132f6f12-7ce4-48dc-8d88-e65bc48b7f6a" providerId="ADAL" clId="{E16AFB74-72A7-4927-B64F-F3B196CF8BC2}" dt="2022-04-25T19:59:23.848" v="1125" actId="478"/>
          <ac:spMkLst>
            <pc:docMk/>
            <pc:sldMk cId="4012282754" sldId="724"/>
            <ac:spMk id="4" creationId="{5E15F82C-0107-4243-BCFC-D772BDEE7B99}"/>
          </ac:spMkLst>
        </pc:spChg>
        <pc:picChg chg="add mod">
          <ac:chgData name="Katie Fisher" userId="132f6f12-7ce4-48dc-8d88-e65bc48b7f6a" providerId="ADAL" clId="{E16AFB74-72A7-4927-B64F-F3B196CF8BC2}" dt="2022-04-26T01:29:18.419" v="3537" actId="1076"/>
          <ac:picMkLst>
            <pc:docMk/>
            <pc:sldMk cId="4012282754" sldId="724"/>
            <ac:picMk id="5" creationId="{3B25A24C-1277-48E6-89C3-4A15124EF489}"/>
          </ac:picMkLst>
        </pc:picChg>
      </pc:sldChg>
      <pc:sldChg chg="addSp delSp modSp mod">
        <pc:chgData name="Katie Fisher" userId="132f6f12-7ce4-48dc-8d88-e65bc48b7f6a" providerId="ADAL" clId="{E16AFB74-72A7-4927-B64F-F3B196CF8BC2}" dt="2022-04-26T02:31:17.416" v="6399" actId="20577"/>
        <pc:sldMkLst>
          <pc:docMk/>
          <pc:sldMk cId="1844940674" sldId="725"/>
        </pc:sldMkLst>
        <pc:spChg chg="mod">
          <ac:chgData name="Katie Fisher" userId="132f6f12-7ce4-48dc-8d88-e65bc48b7f6a" providerId="ADAL" clId="{E16AFB74-72A7-4927-B64F-F3B196CF8BC2}" dt="2022-04-25T18:09:51.827" v="134" actId="20577"/>
          <ac:spMkLst>
            <pc:docMk/>
            <pc:sldMk cId="1844940674" sldId="725"/>
            <ac:spMk id="2" creationId="{D63B659C-9A3E-4758-9032-744504F2BADB}"/>
          </ac:spMkLst>
        </pc:spChg>
        <pc:spChg chg="add del mod">
          <ac:chgData name="Katie Fisher" userId="132f6f12-7ce4-48dc-8d88-e65bc48b7f6a" providerId="ADAL" clId="{E16AFB74-72A7-4927-B64F-F3B196CF8BC2}" dt="2022-04-26T01:11:27.165" v="3462" actId="12084"/>
          <ac:spMkLst>
            <pc:docMk/>
            <pc:sldMk cId="1844940674" sldId="725"/>
            <ac:spMk id="3" creationId="{652B6598-BD74-4242-A1FC-BCF591FD437F}"/>
          </ac:spMkLst>
        </pc:spChg>
        <pc:spChg chg="del">
          <ac:chgData name="Katie Fisher" userId="132f6f12-7ce4-48dc-8d88-e65bc48b7f6a" providerId="ADAL" clId="{E16AFB74-72A7-4927-B64F-F3B196CF8BC2}" dt="2022-04-25T18:15:24.486" v="334" actId="478"/>
          <ac:spMkLst>
            <pc:docMk/>
            <pc:sldMk cId="1844940674" sldId="725"/>
            <ac:spMk id="4" creationId="{5E15F82C-0107-4243-BCFC-D772BDEE7B99}"/>
          </ac:spMkLst>
        </pc:spChg>
        <pc:graphicFrameChg chg="add del mod">
          <ac:chgData name="Katie Fisher" userId="132f6f12-7ce4-48dc-8d88-e65bc48b7f6a" providerId="ADAL" clId="{E16AFB74-72A7-4927-B64F-F3B196CF8BC2}" dt="2022-04-26T01:05:50.958" v="3088" actId="12084"/>
          <ac:graphicFrameMkLst>
            <pc:docMk/>
            <pc:sldMk cId="1844940674" sldId="725"/>
            <ac:graphicFrameMk id="5" creationId="{94D90CC2-D184-41F6-807F-6F6EA919B496}"/>
          </ac:graphicFrameMkLst>
        </pc:graphicFrameChg>
        <pc:graphicFrameChg chg="add mod">
          <ac:chgData name="Katie Fisher" userId="132f6f12-7ce4-48dc-8d88-e65bc48b7f6a" providerId="ADAL" clId="{E16AFB74-72A7-4927-B64F-F3B196CF8BC2}" dt="2022-04-26T02:31:17.416" v="6399" actId="20577"/>
          <ac:graphicFrameMkLst>
            <pc:docMk/>
            <pc:sldMk cId="1844940674" sldId="725"/>
            <ac:graphicFrameMk id="6" creationId="{B5E8EF66-1B63-4474-9266-C17E4F0FC611}"/>
          </ac:graphicFrameMkLst>
        </pc:graphicFrameChg>
      </pc:sldChg>
      <pc:sldChg chg="delSp modSp mod modNotesTx">
        <pc:chgData name="Katie Fisher" userId="132f6f12-7ce4-48dc-8d88-e65bc48b7f6a" providerId="ADAL" clId="{E16AFB74-72A7-4927-B64F-F3B196CF8BC2}" dt="2022-04-26T02:32:21.138" v="6402" actId="20577"/>
        <pc:sldMkLst>
          <pc:docMk/>
          <pc:sldMk cId="2267669741" sldId="726"/>
        </pc:sldMkLst>
        <pc:spChg chg="mod">
          <ac:chgData name="Katie Fisher" userId="132f6f12-7ce4-48dc-8d88-e65bc48b7f6a" providerId="ADAL" clId="{E16AFB74-72A7-4927-B64F-F3B196CF8BC2}" dt="2022-04-26T02:28:26.320" v="6256" actId="20577"/>
          <ac:spMkLst>
            <pc:docMk/>
            <pc:sldMk cId="2267669741" sldId="726"/>
            <ac:spMk id="2" creationId="{D63B659C-9A3E-4758-9032-744504F2BADB}"/>
          </ac:spMkLst>
        </pc:spChg>
        <pc:spChg chg="mod">
          <ac:chgData name="Katie Fisher" userId="132f6f12-7ce4-48dc-8d88-e65bc48b7f6a" providerId="ADAL" clId="{E16AFB74-72A7-4927-B64F-F3B196CF8BC2}" dt="2022-04-26T02:32:21.138" v="6402" actId="20577"/>
          <ac:spMkLst>
            <pc:docMk/>
            <pc:sldMk cId="2267669741" sldId="726"/>
            <ac:spMk id="3" creationId="{652B6598-BD74-4242-A1FC-BCF591FD437F}"/>
          </ac:spMkLst>
        </pc:spChg>
        <pc:spChg chg="del mod">
          <ac:chgData name="Katie Fisher" userId="132f6f12-7ce4-48dc-8d88-e65bc48b7f6a" providerId="ADAL" clId="{E16AFB74-72A7-4927-B64F-F3B196CF8BC2}" dt="2022-04-25T18:57:57.113" v="931" actId="478"/>
          <ac:spMkLst>
            <pc:docMk/>
            <pc:sldMk cId="2267669741" sldId="726"/>
            <ac:spMk id="4" creationId="{5E15F82C-0107-4243-BCFC-D772BDEE7B99}"/>
          </ac:spMkLst>
        </pc:spChg>
      </pc:sldChg>
      <pc:sldChg chg="delSp modSp mod">
        <pc:chgData name="Katie Fisher" userId="132f6f12-7ce4-48dc-8d88-e65bc48b7f6a" providerId="ADAL" clId="{E16AFB74-72A7-4927-B64F-F3B196CF8BC2}" dt="2022-04-26T02:33:09.341" v="6611" actId="20577"/>
        <pc:sldMkLst>
          <pc:docMk/>
          <pc:sldMk cId="1857293352" sldId="727"/>
        </pc:sldMkLst>
        <pc:spChg chg="mod">
          <ac:chgData name="Katie Fisher" userId="132f6f12-7ce4-48dc-8d88-e65bc48b7f6a" providerId="ADAL" clId="{E16AFB74-72A7-4927-B64F-F3B196CF8BC2}" dt="2022-04-26T02:28:50.397" v="6302" actId="20577"/>
          <ac:spMkLst>
            <pc:docMk/>
            <pc:sldMk cId="1857293352" sldId="727"/>
            <ac:spMk id="2" creationId="{D63B659C-9A3E-4758-9032-744504F2BADB}"/>
          </ac:spMkLst>
        </pc:spChg>
        <pc:spChg chg="mod">
          <ac:chgData name="Katie Fisher" userId="132f6f12-7ce4-48dc-8d88-e65bc48b7f6a" providerId="ADAL" clId="{E16AFB74-72A7-4927-B64F-F3B196CF8BC2}" dt="2022-04-26T02:33:09.341" v="6611" actId="20577"/>
          <ac:spMkLst>
            <pc:docMk/>
            <pc:sldMk cId="1857293352" sldId="727"/>
            <ac:spMk id="3" creationId="{652B6598-BD74-4242-A1FC-BCF591FD437F}"/>
          </ac:spMkLst>
        </pc:spChg>
        <pc:spChg chg="del">
          <ac:chgData name="Katie Fisher" userId="132f6f12-7ce4-48dc-8d88-e65bc48b7f6a" providerId="ADAL" clId="{E16AFB74-72A7-4927-B64F-F3B196CF8BC2}" dt="2022-04-26T01:39:06.109" v="4092" actId="478"/>
          <ac:spMkLst>
            <pc:docMk/>
            <pc:sldMk cId="1857293352" sldId="727"/>
            <ac:spMk id="4" creationId="{5E15F82C-0107-4243-BCFC-D772BDEE7B99}"/>
          </ac:spMkLst>
        </pc:spChg>
      </pc:sldChg>
      <pc:sldChg chg="delSp modSp mod">
        <pc:chgData name="Katie Fisher" userId="132f6f12-7ce4-48dc-8d88-e65bc48b7f6a" providerId="ADAL" clId="{E16AFB74-72A7-4927-B64F-F3B196CF8BC2}" dt="2022-04-26T02:29:04.200" v="6328" actId="20577"/>
        <pc:sldMkLst>
          <pc:docMk/>
          <pc:sldMk cId="1573992741" sldId="728"/>
        </pc:sldMkLst>
        <pc:spChg chg="mod">
          <ac:chgData name="Katie Fisher" userId="132f6f12-7ce4-48dc-8d88-e65bc48b7f6a" providerId="ADAL" clId="{E16AFB74-72A7-4927-B64F-F3B196CF8BC2}" dt="2022-04-26T02:29:04.200" v="6328" actId="20577"/>
          <ac:spMkLst>
            <pc:docMk/>
            <pc:sldMk cId="1573992741" sldId="728"/>
            <ac:spMk id="2" creationId="{D63B659C-9A3E-4758-9032-744504F2BADB}"/>
          </ac:spMkLst>
        </pc:spChg>
        <pc:spChg chg="mod">
          <ac:chgData name="Katie Fisher" userId="132f6f12-7ce4-48dc-8d88-e65bc48b7f6a" providerId="ADAL" clId="{E16AFB74-72A7-4927-B64F-F3B196CF8BC2}" dt="2022-04-26T01:48:22.131" v="4828" actId="20577"/>
          <ac:spMkLst>
            <pc:docMk/>
            <pc:sldMk cId="1573992741" sldId="728"/>
            <ac:spMk id="3" creationId="{652B6598-BD74-4242-A1FC-BCF591FD437F}"/>
          </ac:spMkLst>
        </pc:spChg>
        <pc:spChg chg="del">
          <ac:chgData name="Katie Fisher" userId="132f6f12-7ce4-48dc-8d88-e65bc48b7f6a" providerId="ADAL" clId="{E16AFB74-72A7-4927-B64F-F3B196CF8BC2}" dt="2022-04-26T01:57:53.793" v="5211" actId="478"/>
          <ac:spMkLst>
            <pc:docMk/>
            <pc:sldMk cId="1573992741" sldId="728"/>
            <ac:spMk id="4" creationId="{5E15F82C-0107-4243-BCFC-D772BDEE7B99}"/>
          </ac:spMkLst>
        </pc:spChg>
      </pc:sldChg>
      <pc:sldChg chg="delSp modSp mod">
        <pc:chgData name="Katie Fisher" userId="132f6f12-7ce4-48dc-8d88-e65bc48b7f6a" providerId="ADAL" clId="{E16AFB74-72A7-4927-B64F-F3B196CF8BC2}" dt="2022-04-25T18:14:10.948" v="268" actId="478"/>
        <pc:sldMkLst>
          <pc:docMk/>
          <pc:sldMk cId="1352723987" sldId="729"/>
        </pc:sldMkLst>
        <pc:spChg chg="mod">
          <ac:chgData name="Katie Fisher" userId="132f6f12-7ce4-48dc-8d88-e65bc48b7f6a" providerId="ADAL" clId="{E16AFB74-72A7-4927-B64F-F3B196CF8BC2}" dt="2022-04-25T18:13:55.544" v="264" actId="20577"/>
          <ac:spMkLst>
            <pc:docMk/>
            <pc:sldMk cId="1352723987" sldId="729"/>
            <ac:spMk id="2" creationId="{D63B659C-9A3E-4758-9032-744504F2BADB}"/>
          </ac:spMkLst>
        </pc:spChg>
        <pc:spChg chg="mod">
          <ac:chgData name="Katie Fisher" userId="132f6f12-7ce4-48dc-8d88-e65bc48b7f6a" providerId="ADAL" clId="{E16AFB74-72A7-4927-B64F-F3B196CF8BC2}" dt="2022-04-25T18:14:08.291" v="267" actId="20577"/>
          <ac:spMkLst>
            <pc:docMk/>
            <pc:sldMk cId="1352723987" sldId="729"/>
            <ac:spMk id="3" creationId="{652B6598-BD74-4242-A1FC-BCF591FD437F}"/>
          </ac:spMkLst>
        </pc:spChg>
        <pc:spChg chg="del">
          <ac:chgData name="Katie Fisher" userId="132f6f12-7ce4-48dc-8d88-e65bc48b7f6a" providerId="ADAL" clId="{E16AFB74-72A7-4927-B64F-F3B196CF8BC2}" dt="2022-04-25T18:14:10.948" v="268" actId="478"/>
          <ac:spMkLst>
            <pc:docMk/>
            <pc:sldMk cId="1352723987" sldId="729"/>
            <ac:spMk id="4" creationId="{5E15F82C-0107-4243-BCFC-D772BDEE7B99}"/>
          </ac:spMkLst>
        </pc:spChg>
      </pc:sldChg>
      <pc:sldChg chg="addSp delSp modSp del mod">
        <pc:chgData name="Katie Fisher" userId="132f6f12-7ce4-48dc-8d88-e65bc48b7f6a" providerId="ADAL" clId="{E16AFB74-72A7-4927-B64F-F3B196CF8BC2}" dt="2022-04-26T01:54:46.268" v="5130" actId="2696"/>
        <pc:sldMkLst>
          <pc:docMk/>
          <pc:sldMk cId="1481569563" sldId="730"/>
        </pc:sldMkLst>
        <pc:spChg chg="del mod">
          <ac:chgData name="Katie Fisher" userId="132f6f12-7ce4-48dc-8d88-e65bc48b7f6a" providerId="ADAL" clId="{E16AFB74-72A7-4927-B64F-F3B196CF8BC2}" dt="2022-04-25T19:59:57.123" v="1128" actId="478"/>
          <ac:spMkLst>
            <pc:docMk/>
            <pc:sldMk cId="1481569563" sldId="730"/>
            <ac:spMk id="3" creationId="{652B6598-BD74-4242-A1FC-BCF591FD437F}"/>
          </ac:spMkLst>
        </pc:spChg>
        <pc:spChg chg="del">
          <ac:chgData name="Katie Fisher" userId="132f6f12-7ce4-48dc-8d88-e65bc48b7f6a" providerId="ADAL" clId="{E16AFB74-72A7-4927-B64F-F3B196CF8BC2}" dt="2022-04-25T20:00:02.284" v="1130" actId="478"/>
          <ac:spMkLst>
            <pc:docMk/>
            <pc:sldMk cId="1481569563" sldId="730"/>
            <ac:spMk id="4" creationId="{5E15F82C-0107-4243-BCFC-D772BDEE7B99}"/>
          </ac:spMkLst>
        </pc:spChg>
        <pc:spChg chg="add del mod">
          <ac:chgData name="Katie Fisher" userId="132f6f12-7ce4-48dc-8d88-e65bc48b7f6a" providerId="ADAL" clId="{E16AFB74-72A7-4927-B64F-F3B196CF8BC2}" dt="2022-04-25T20:00:25.902" v="1131" actId="931"/>
          <ac:spMkLst>
            <pc:docMk/>
            <pc:sldMk cId="1481569563" sldId="730"/>
            <ac:spMk id="6" creationId="{E13530FB-70D9-4C32-9457-754C647EB4B8}"/>
          </ac:spMkLst>
        </pc:spChg>
        <pc:spChg chg="add del mod">
          <ac:chgData name="Katie Fisher" userId="132f6f12-7ce4-48dc-8d88-e65bc48b7f6a" providerId="ADAL" clId="{E16AFB74-72A7-4927-B64F-F3B196CF8BC2}" dt="2022-04-25T20:02:43.196" v="1144"/>
          <ac:spMkLst>
            <pc:docMk/>
            <pc:sldMk cId="1481569563" sldId="730"/>
            <ac:spMk id="10" creationId="{FCE455FE-D096-4DCE-B0EA-A1148B6647E1}"/>
          </ac:spMkLst>
        </pc:spChg>
        <pc:spChg chg="add mod">
          <ac:chgData name="Katie Fisher" userId="132f6f12-7ce4-48dc-8d88-e65bc48b7f6a" providerId="ADAL" clId="{E16AFB74-72A7-4927-B64F-F3B196CF8BC2}" dt="2022-04-25T20:19:51.120" v="2014" actId="255"/>
          <ac:spMkLst>
            <pc:docMk/>
            <pc:sldMk cId="1481569563" sldId="730"/>
            <ac:spMk id="11" creationId="{CD4DF6E4-6D7B-4254-917A-1482DE044C88}"/>
          </ac:spMkLst>
        </pc:spChg>
        <pc:spChg chg="add mod">
          <ac:chgData name="Katie Fisher" userId="132f6f12-7ce4-48dc-8d88-e65bc48b7f6a" providerId="ADAL" clId="{E16AFB74-72A7-4927-B64F-F3B196CF8BC2}" dt="2022-04-25T20:19:46.627" v="2013" actId="255"/>
          <ac:spMkLst>
            <pc:docMk/>
            <pc:sldMk cId="1481569563" sldId="730"/>
            <ac:spMk id="12" creationId="{ABBAF936-5E5D-4B78-8526-E2EC835C832F}"/>
          </ac:spMkLst>
        </pc:spChg>
        <pc:picChg chg="add mod modCrop">
          <ac:chgData name="Katie Fisher" userId="132f6f12-7ce4-48dc-8d88-e65bc48b7f6a" providerId="ADAL" clId="{E16AFB74-72A7-4927-B64F-F3B196CF8BC2}" dt="2022-04-25T20:16:14.728" v="1812" actId="1076"/>
          <ac:picMkLst>
            <pc:docMk/>
            <pc:sldMk cId="1481569563" sldId="730"/>
            <ac:picMk id="8" creationId="{3C2B52D7-D9DD-42E3-8442-7F860FA1C9FD}"/>
          </ac:picMkLst>
        </pc:picChg>
        <pc:picChg chg="add del mod">
          <ac:chgData name="Katie Fisher" userId="132f6f12-7ce4-48dc-8d88-e65bc48b7f6a" providerId="ADAL" clId="{E16AFB74-72A7-4927-B64F-F3B196CF8BC2}" dt="2022-04-25T20:14:37.931" v="1801" actId="21"/>
          <ac:picMkLst>
            <pc:docMk/>
            <pc:sldMk cId="1481569563" sldId="730"/>
            <ac:picMk id="9" creationId="{CD6AFBC5-B752-4E8A-BC4A-E406E038D8F7}"/>
          </ac:picMkLst>
        </pc:picChg>
        <pc:picChg chg="add mod">
          <ac:chgData name="Katie Fisher" userId="132f6f12-7ce4-48dc-8d88-e65bc48b7f6a" providerId="ADAL" clId="{E16AFB74-72A7-4927-B64F-F3B196CF8BC2}" dt="2022-04-25T20:16:21.877" v="1813" actId="1076"/>
          <ac:picMkLst>
            <pc:docMk/>
            <pc:sldMk cId="1481569563" sldId="730"/>
            <ac:picMk id="14" creationId="{BAD9840F-E58C-44AB-9318-6EEFD73957BA}"/>
          </ac:picMkLst>
        </pc:picChg>
      </pc:sldChg>
      <pc:sldChg chg="addSp delSp modSp del mod">
        <pc:chgData name="Katie Fisher" userId="132f6f12-7ce4-48dc-8d88-e65bc48b7f6a" providerId="ADAL" clId="{E16AFB74-72A7-4927-B64F-F3B196CF8BC2}" dt="2022-04-26T01:29:25.505" v="3538" actId="2696"/>
        <pc:sldMkLst>
          <pc:docMk/>
          <pc:sldMk cId="2151645313" sldId="731"/>
        </pc:sldMkLst>
        <pc:picChg chg="add del mod">
          <ac:chgData name="Katie Fisher" userId="132f6f12-7ce4-48dc-8d88-e65bc48b7f6a" providerId="ADAL" clId="{E16AFB74-72A7-4927-B64F-F3B196CF8BC2}" dt="2022-04-26T01:29:13.007" v="3535" actId="21"/>
          <ac:picMkLst>
            <pc:docMk/>
            <pc:sldMk cId="2151645313" sldId="731"/>
            <ac:picMk id="7" creationId="{B1A48A39-D37A-4276-8F9D-F2A0C0587413}"/>
          </ac:picMkLst>
        </pc:picChg>
        <pc:picChg chg="del">
          <ac:chgData name="Katie Fisher" userId="132f6f12-7ce4-48dc-8d88-e65bc48b7f6a" providerId="ADAL" clId="{E16AFB74-72A7-4927-B64F-F3B196CF8BC2}" dt="2022-04-25T20:14:43.078" v="1802" actId="478"/>
          <ac:picMkLst>
            <pc:docMk/>
            <pc:sldMk cId="2151645313" sldId="731"/>
            <ac:picMk id="9" creationId="{CD6AFBC5-B752-4E8A-BC4A-E406E038D8F7}"/>
          </ac:picMkLst>
        </pc:picChg>
      </pc:sldChg>
      <pc:sldChg chg="del">
        <pc:chgData name="Katie Fisher" userId="132f6f12-7ce4-48dc-8d88-e65bc48b7f6a" providerId="ADAL" clId="{E16AFB74-72A7-4927-B64F-F3B196CF8BC2}" dt="2022-04-26T01:30:13.268" v="3541" actId="2696"/>
        <pc:sldMkLst>
          <pc:docMk/>
          <pc:sldMk cId="1888939457" sldId="732"/>
        </pc:sldMkLst>
      </pc:sldChg>
      <pc:sldChg chg="modSp mod modNotesTx">
        <pc:chgData name="Katie Fisher" userId="132f6f12-7ce4-48dc-8d88-e65bc48b7f6a" providerId="ADAL" clId="{E16AFB74-72A7-4927-B64F-F3B196CF8BC2}" dt="2022-04-26T02:28:33.311" v="6264" actId="20577"/>
        <pc:sldMkLst>
          <pc:docMk/>
          <pc:sldMk cId="3564394821" sldId="733"/>
        </pc:sldMkLst>
        <pc:spChg chg="mod">
          <ac:chgData name="Katie Fisher" userId="132f6f12-7ce4-48dc-8d88-e65bc48b7f6a" providerId="ADAL" clId="{E16AFB74-72A7-4927-B64F-F3B196CF8BC2}" dt="2022-04-26T02:28:33.311" v="6264" actId="20577"/>
          <ac:spMkLst>
            <pc:docMk/>
            <pc:sldMk cId="3564394821" sldId="733"/>
            <ac:spMk id="2" creationId="{D63B659C-9A3E-4758-9032-744504F2BADB}"/>
          </ac:spMkLst>
        </pc:spChg>
        <pc:spChg chg="mod">
          <ac:chgData name="Katie Fisher" userId="132f6f12-7ce4-48dc-8d88-e65bc48b7f6a" providerId="ADAL" clId="{E16AFB74-72A7-4927-B64F-F3B196CF8BC2}" dt="2022-04-26T00:55:26.653" v="2856" actId="5793"/>
          <ac:spMkLst>
            <pc:docMk/>
            <pc:sldMk cId="3564394821" sldId="733"/>
            <ac:spMk id="3" creationId="{652B6598-BD74-4242-A1FC-BCF591FD437F}"/>
          </ac:spMkLst>
        </pc:spChg>
      </pc:sldChg>
      <pc:sldChg chg="modSp mod">
        <pc:chgData name="Katie Fisher" userId="132f6f12-7ce4-48dc-8d88-e65bc48b7f6a" providerId="ADAL" clId="{E16AFB74-72A7-4927-B64F-F3B196CF8BC2}" dt="2022-04-26T01:30:08.768" v="3540" actId="1076"/>
        <pc:sldMkLst>
          <pc:docMk/>
          <pc:sldMk cId="4276917150" sldId="734"/>
        </pc:sldMkLst>
        <pc:spChg chg="mod">
          <ac:chgData name="Katie Fisher" userId="132f6f12-7ce4-48dc-8d88-e65bc48b7f6a" providerId="ADAL" clId="{E16AFB74-72A7-4927-B64F-F3B196CF8BC2}" dt="2022-04-26T01:30:08.768" v="3540" actId="1076"/>
          <ac:spMkLst>
            <pc:docMk/>
            <pc:sldMk cId="4276917150" sldId="734"/>
            <ac:spMk id="3" creationId="{652B6598-BD74-4242-A1FC-BCF591FD437F}"/>
          </ac:spMkLst>
        </pc:spChg>
      </pc:sldChg>
      <pc:sldChg chg="modSp mod">
        <pc:chgData name="Katie Fisher" userId="132f6f12-7ce4-48dc-8d88-e65bc48b7f6a" providerId="ADAL" clId="{E16AFB74-72A7-4927-B64F-F3B196CF8BC2}" dt="2022-04-26T02:28:20.469" v="6238" actId="20577"/>
        <pc:sldMkLst>
          <pc:docMk/>
          <pc:sldMk cId="2972488343" sldId="735"/>
        </pc:sldMkLst>
        <pc:spChg chg="mod">
          <ac:chgData name="Katie Fisher" userId="132f6f12-7ce4-48dc-8d88-e65bc48b7f6a" providerId="ADAL" clId="{E16AFB74-72A7-4927-B64F-F3B196CF8BC2}" dt="2022-04-26T02:28:20.469" v="6238" actId="20577"/>
          <ac:spMkLst>
            <pc:docMk/>
            <pc:sldMk cId="2972488343" sldId="735"/>
            <ac:spMk id="2" creationId="{D63B659C-9A3E-4758-9032-744504F2BADB}"/>
          </ac:spMkLst>
        </pc:spChg>
        <pc:spChg chg="mod">
          <ac:chgData name="Katie Fisher" userId="132f6f12-7ce4-48dc-8d88-e65bc48b7f6a" providerId="ADAL" clId="{E16AFB74-72A7-4927-B64F-F3B196CF8BC2}" dt="2022-04-26T01:51:21.037" v="5020" actId="20577"/>
          <ac:spMkLst>
            <pc:docMk/>
            <pc:sldMk cId="2972488343" sldId="735"/>
            <ac:spMk id="3" creationId="{652B6598-BD74-4242-A1FC-BCF591FD437F}"/>
          </ac:spMkLst>
        </pc:spChg>
      </pc:sldChg>
      <pc:sldChg chg="modSp mod">
        <pc:chgData name="Katie Fisher" userId="132f6f12-7ce4-48dc-8d88-e65bc48b7f6a" providerId="ADAL" clId="{E16AFB74-72A7-4927-B64F-F3B196CF8BC2}" dt="2022-04-26T02:37:13.488" v="6978" actId="20577"/>
        <pc:sldMkLst>
          <pc:docMk/>
          <pc:sldMk cId="2352101008" sldId="736"/>
        </pc:sldMkLst>
        <pc:spChg chg="mod">
          <ac:chgData name="Katie Fisher" userId="132f6f12-7ce4-48dc-8d88-e65bc48b7f6a" providerId="ADAL" clId="{E16AFB74-72A7-4927-B64F-F3B196CF8BC2}" dt="2022-04-26T02:28:56.473" v="6310" actId="20577"/>
          <ac:spMkLst>
            <pc:docMk/>
            <pc:sldMk cId="2352101008" sldId="736"/>
            <ac:spMk id="2" creationId="{D63B659C-9A3E-4758-9032-744504F2BADB}"/>
          </ac:spMkLst>
        </pc:spChg>
        <pc:spChg chg="mod">
          <ac:chgData name="Katie Fisher" userId="132f6f12-7ce4-48dc-8d88-e65bc48b7f6a" providerId="ADAL" clId="{E16AFB74-72A7-4927-B64F-F3B196CF8BC2}" dt="2022-04-26T02:37:13.488" v="6978" actId="20577"/>
          <ac:spMkLst>
            <pc:docMk/>
            <pc:sldMk cId="2352101008" sldId="736"/>
            <ac:spMk id="3" creationId="{652B6598-BD74-4242-A1FC-BCF591FD437F}"/>
          </ac:spMkLst>
        </pc:spChg>
      </pc:sldChg>
      <pc:sldChg chg="addSp delSp modSp mod">
        <pc:chgData name="Katie Fisher" userId="132f6f12-7ce4-48dc-8d88-e65bc48b7f6a" providerId="ADAL" clId="{E16AFB74-72A7-4927-B64F-F3B196CF8BC2}" dt="2022-04-26T02:29:13.030" v="6338" actId="20577"/>
        <pc:sldMkLst>
          <pc:docMk/>
          <pc:sldMk cId="1651785576" sldId="737"/>
        </pc:sldMkLst>
        <pc:spChg chg="mod">
          <ac:chgData name="Katie Fisher" userId="132f6f12-7ce4-48dc-8d88-e65bc48b7f6a" providerId="ADAL" clId="{E16AFB74-72A7-4927-B64F-F3B196CF8BC2}" dt="2022-04-26T02:29:13.030" v="6338" actId="20577"/>
          <ac:spMkLst>
            <pc:docMk/>
            <pc:sldMk cId="1651785576" sldId="737"/>
            <ac:spMk id="2" creationId="{D63B659C-9A3E-4758-9032-744504F2BADB}"/>
          </ac:spMkLst>
        </pc:spChg>
        <pc:spChg chg="add del mod">
          <ac:chgData name="Katie Fisher" userId="132f6f12-7ce4-48dc-8d88-e65bc48b7f6a" providerId="ADAL" clId="{E16AFB74-72A7-4927-B64F-F3B196CF8BC2}" dt="2022-04-26T02:23:03.107" v="6141" actId="12084"/>
          <ac:spMkLst>
            <pc:docMk/>
            <pc:sldMk cId="1651785576" sldId="737"/>
            <ac:spMk id="3" creationId="{652B6598-BD74-4242-A1FC-BCF591FD437F}"/>
          </ac:spMkLst>
        </pc:spChg>
        <pc:graphicFrameChg chg="add del mod">
          <ac:chgData name="Katie Fisher" userId="132f6f12-7ce4-48dc-8d88-e65bc48b7f6a" providerId="ADAL" clId="{E16AFB74-72A7-4927-B64F-F3B196CF8BC2}" dt="2022-04-26T02:22:49.395" v="6140" actId="12084"/>
          <ac:graphicFrameMkLst>
            <pc:docMk/>
            <pc:sldMk cId="1651785576" sldId="737"/>
            <ac:graphicFrameMk id="4" creationId="{FBB0037F-D40A-4CEA-9CBB-8483EA59426D}"/>
          </ac:graphicFrameMkLst>
        </pc:graphicFrameChg>
        <pc:graphicFrameChg chg="add mod">
          <ac:chgData name="Katie Fisher" userId="132f6f12-7ce4-48dc-8d88-e65bc48b7f6a" providerId="ADAL" clId="{E16AFB74-72A7-4927-B64F-F3B196CF8BC2}" dt="2022-04-26T02:27:40.563" v="6212" actId="207"/>
          <ac:graphicFrameMkLst>
            <pc:docMk/>
            <pc:sldMk cId="1651785576" sldId="737"/>
            <ac:graphicFrameMk id="5" creationId="{B3958200-8B16-41A2-A3FC-8AFE64FD779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F7E3A6-6BE2-4BB2-BBDA-D3BB155EBCA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4A4A17A3-4C67-49A4-8617-7254B903F030}">
      <dgm:prSet/>
      <dgm:spPr>
        <a:solidFill>
          <a:srgbClr val="F17D61"/>
        </a:solidFill>
      </dgm:spPr>
      <dgm:t>
        <a:bodyPr/>
        <a:lstStyle/>
        <a:p>
          <a:r>
            <a:rPr lang="en-US" b="1" dirty="0">
              <a:latin typeface="Josefin Sans" pitchFamily="2" charset="0"/>
            </a:rPr>
            <a:t>July </a:t>
          </a:r>
        </a:p>
        <a:p>
          <a:r>
            <a:rPr lang="en-US" dirty="0">
              <a:latin typeface="Josefin Sans" pitchFamily="2" charset="0"/>
            </a:rPr>
            <a:t>SECAC Meeting, Launch Strategic Visioning Process</a:t>
          </a:r>
        </a:p>
      </dgm:t>
    </dgm:pt>
    <dgm:pt modelId="{593BA223-092D-47DA-A8A3-947A466D844D}" type="parTrans" cxnId="{3C49E1DF-8365-44D1-91EA-31BA0EFD6870}">
      <dgm:prSet/>
      <dgm:spPr/>
      <dgm:t>
        <a:bodyPr/>
        <a:lstStyle/>
        <a:p>
          <a:endParaRPr lang="en-US"/>
        </a:p>
      </dgm:t>
    </dgm:pt>
    <dgm:pt modelId="{01F1A8DF-FC23-44BA-A2D4-499065C4F35A}" type="sibTrans" cxnId="{3C49E1DF-8365-44D1-91EA-31BA0EFD6870}">
      <dgm:prSet/>
      <dgm:spPr/>
      <dgm:t>
        <a:bodyPr/>
        <a:lstStyle/>
        <a:p>
          <a:endParaRPr lang="en-US"/>
        </a:p>
      </dgm:t>
    </dgm:pt>
    <dgm:pt modelId="{DF1B025B-E148-48FD-A266-1F9A3D671C83}">
      <dgm:prSet/>
      <dgm:spPr>
        <a:solidFill>
          <a:srgbClr val="F17D61"/>
        </a:solidFill>
      </dgm:spPr>
      <dgm:t>
        <a:bodyPr/>
        <a:lstStyle/>
        <a:p>
          <a:r>
            <a:rPr lang="en-US" b="1" dirty="0">
              <a:latin typeface="Josefin Sans" pitchFamily="2" charset="0"/>
            </a:rPr>
            <a:t>August</a:t>
          </a:r>
        </a:p>
        <a:p>
          <a:r>
            <a:rPr lang="en-US" b="1" dirty="0">
              <a:latin typeface="Josefin Sans" pitchFamily="2" charset="0"/>
            </a:rPr>
            <a:t> </a:t>
          </a:r>
          <a:r>
            <a:rPr lang="en-US" dirty="0">
              <a:latin typeface="Josefin Sans" pitchFamily="2" charset="0"/>
            </a:rPr>
            <a:t>Committee Meetings</a:t>
          </a:r>
        </a:p>
      </dgm:t>
    </dgm:pt>
    <dgm:pt modelId="{858C46D8-F89C-4348-AF96-C1FC6FE7D5BC}" type="parTrans" cxnId="{EAFCC4FD-0CB7-4410-B298-C84423FC9031}">
      <dgm:prSet/>
      <dgm:spPr/>
      <dgm:t>
        <a:bodyPr/>
        <a:lstStyle/>
        <a:p>
          <a:endParaRPr lang="en-US"/>
        </a:p>
      </dgm:t>
    </dgm:pt>
    <dgm:pt modelId="{42B63424-C81C-4B85-BE45-F8C48EDD8EA7}" type="sibTrans" cxnId="{EAFCC4FD-0CB7-4410-B298-C84423FC9031}">
      <dgm:prSet/>
      <dgm:spPr/>
      <dgm:t>
        <a:bodyPr/>
        <a:lstStyle/>
        <a:p>
          <a:endParaRPr lang="en-US"/>
        </a:p>
      </dgm:t>
    </dgm:pt>
    <dgm:pt modelId="{9AA1078B-8613-46E5-9415-AA1DDC9CC0A4}">
      <dgm:prSet/>
      <dgm:spPr>
        <a:solidFill>
          <a:srgbClr val="F17D61"/>
        </a:solidFill>
      </dgm:spPr>
      <dgm:t>
        <a:bodyPr/>
        <a:lstStyle/>
        <a:p>
          <a:r>
            <a:rPr lang="en-US" b="1" dirty="0">
              <a:latin typeface="Josefin Sans" pitchFamily="2" charset="0"/>
            </a:rPr>
            <a:t>September </a:t>
          </a:r>
        </a:p>
        <a:p>
          <a:r>
            <a:rPr lang="en-US" dirty="0">
              <a:latin typeface="Josefin Sans" pitchFamily="2" charset="0"/>
            </a:rPr>
            <a:t>SECAC Meeting</a:t>
          </a:r>
        </a:p>
      </dgm:t>
    </dgm:pt>
    <dgm:pt modelId="{B02FAA7D-E44B-415D-8DE5-B9325A3105C3}" type="parTrans" cxnId="{105C5A28-B88B-4523-BFB6-4ED8596E7668}">
      <dgm:prSet/>
      <dgm:spPr/>
      <dgm:t>
        <a:bodyPr/>
        <a:lstStyle/>
        <a:p>
          <a:endParaRPr lang="en-US"/>
        </a:p>
      </dgm:t>
    </dgm:pt>
    <dgm:pt modelId="{A788AB74-7235-4A9A-87A7-F0B8F6B67151}" type="sibTrans" cxnId="{105C5A28-B88B-4523-BFB6-4ED8596E7668}">
      <dgm:prSet/>
      <dgm:spPr/>
      <dgm:t>
        <a:bodyPr/>
        <a:lstStyle/>
        <a:p>
          <a:endParaRPr lang="en-US"/>
        </a:p>
      </dgm:t>
    </dgm:pt>
    <dgm:pt modelId="{6D73F749-C384-4C3C-BB60-E143A77875D2}">
      <dgm:prSet/>
      <dgm:spPr>
        <a:solidFill>
          <a:srgbClr val="F17D61"/>
        </a:solidFill>
      </dgm:spPr>
      <dgm:t>
        <a:bodyPr/>
        <a:lstStyle/>
        <a:p>
          <a:r>
            <a:rPr lang="en-US" b="1" dirty="0">
              <a:latin typeface="Josefin Sans" pitchFamily="2" charset="0"/>
            </a:rPr>
            <a:t>October</a:t>
          </a:r>
        </a:p>
        <a:p>
          <a:r>
            <a:rPr lang="en-US" b="1" dirty="0">
              <a:latin typeface="Josefin Sans" pitchFamily="2" charset="0"/>
            </a:rPr>
            <a:t> </a:t>
          </a:r>
          <a:r>
            <a:rPr lang="en-US" dirty="0">
              <a:latin typeface="Josefin Sans" pitchFamily="2" charset="0"/>
            </a:rPr>
            <a:t>Committee Meetings</a:t>
          </a:r>
        </a:p>
      </dgm:t>
    </dgm:pt>
    <dgm:pt modelId="{AEAD52F8-D1FD-48FE-AE44-A3F953B66C96}" type="parTrans" cxnId="{75943997-9A21-484F-937E-13E5E13E9466}">
      <dgm:prSet/>
      <dgm:spPr/>
      <dgm:t>
        <a:bodyPr/>
        <a:lstStyle/>
        <a:p>
          <a:endParaRPr lang="en-US"/>
        </a:p>
      </dgm:t>
    </dgm:pt>
    <dgm:pt modelId="{A98B3995-7366-4182-803C-4CE2015C6CDA}" type="sibTrans" cxnId="{75943997-9A21-484F-937E-13E5E13E9466}">
      <dgm:prSet/>
      <dgm:spPr/>
      <dgm:t>
        <a:bodyPr/>
        <a:lstStyle/>
        <a:p>
          <a:endParaRPr lang="en-US"/>
        </a:p>
      </dgm:t>
    </dgm:pt>
    <dgm:pt modelId="{36115310-3C65-4862-A092-2C85CD9115C2}">
      <dgm:prSet/>
      <dgm:spPr>
        <a:solidFill>
          <a:srgbClr val="F17D61"/>
        </a:solidFill>
      </dgm:spPr>
      <dgm:t>
        <a:bodyPr/>
        <a:lstStyle/>
        <a:p>
          <a:r>
            <a:rPr lang="en-US" b="1" dirty="0">
              <a:latin typeface="Josefin Sans" pitchFamily="2" charset="0"/>
            </a:rPr>
            <a:t>November</a:t>
          </a:r>
          <a:r>
            <a:rPr lang="en-US" dirty="0">
              <a:latin typeface="Josefin Sans" pitchFamily="2" charset="0"/>
            </a:rPr>
            <a:t> </a:t>
          </a:r>
        </a:p>
        <a:p>
          <a:r>
            <a:rPr lang="en-US" dirty="0">
              <a:latin typeface="Josefin Sans" pitchFamily="2" charset="0"/>
            </a:rPr>
            <a:t>SECAC Meeting, Approve Content, Graphic Design</a:t>
          </a:r>
        </a:p>
      </dgm:t>
    </dgm:pt>
    <dgm:pt modelId="{AE4DF7E5-970D-4192-95B8-8390FEE4282B}" type="parTrans" cxnId="{9A19123A-3ECB-4BBB-9FFC-33FF314E7261}">
      <dgm:prSet/>
      <dgm:spPr/>
      <dgm:t>
        <a:bodyPr/>
        <a:lstStyle/>
        <a:p>
          <a:endParaRPr lang="en-US"/>
        </a:p>
      </dgm:t>
    </dgm:pt>
    <dgm:pt modelId="{B126CB60-CE50-46DC-8EAE-C0617BF4411A}" type="sibTrans" cxnId="{9A19123A-3ECB-4BBB-9FFC-33FF314E7261}">
      <dgm:prSet/>
      <dgm:spPr/>
      <dgm:t>
        <a:bodyPr/>
        <a:lstStyle/>
        <a:p>
          <a:endParaRPr lang="en-US"/>
        </a:p>
      </dgm:t>
    </dgm:pt>
    <dgm:pt modelId="{93CAF55B-9775-486B-A066-3B344D964903}">
      <dgm:prSet/>
      <dgm:spPr>
        <a:solidFill>
          <a:srgbClr val="F17D61"/>
        </a:solidFill>
      </dgm:spPr>
      <dgm:t>
        <a:bodyPr/>
        <a:lstStyle/>
        <a:p>
          <a:r>
            <a:rPr lang="en-US" b="1" dirty="0">
              <a:latin typeface="Josefin Sans" pitchFamily="2" charset="0"/>
            </a:rPr>
            <a:t>December</a:t>
          </a:r>
        </a:p>
        <a:p>
          <a:r>
            <a:rPr lang="en-US" dirty="0">
              <a:latin typeface="Josefin Sans" pitchFamily="2" charset="0"/>
            </a:rPr>
            <a:t>Strategic Vision Complete</a:t>
          </a:r>
        </a:p>
      </dgm:t>
    </dgm:pt>
    <dgm:pt modelId="{0E16DF4A-D81B-4ADB-ADBE-A3E4ECFC9200}" type="parTrans" cxnId="{FA6532BC-79F7-450A-AC0E-D41BAB1209A3}">
      <dgm:prSet/>
      <dgm:spPr/>
      <dgm:t>
        <a:bodyPr/>
        <a:lstStyle/>
        <a:p>
          <a:endParaRPr lang="en-US"/>
        </a:p>
      </dgm:t>
    </dgm:pt>
    <dgm:pt modelId="{7A3F4B3A-2DDE-4AB6-A55D-D7D450F52AE5}" type="sibTrans" cxnId="{FA6532BC-79F7-450A-AC0E-D41BAB1209A3}">
      <dgm:prSet/>
      <dgm:spPr/>
      <dgm:t>
        <a:bodyPr/>
        <a:lstStyle/>
        <a:p>
          <a:endParaRPr lang="en-US"/>
        </a:p>
      </dgm:t>
    </dgm:pt>
    <dgm:pt modelId="{664DF0A6-B13A-4EA3-BFBC-077DAFB1AC06}" type="pres">
      <dgm:prSet presAssocID="{BAF7E3A6-6BE2-4BB2-BBDA-D3BB155EBCAE}" presName="CompostProcess" presStyleCnt="0">
        <dgm:presLayoutVars>
          <dgm:dir/>
          <dgm:resizeHandles val="exact"/>
        </dgm:presLayoutVars>
      </dgm:prSet>
      <dgm:spPr/>
    </dgm:pt>
    <dgm:pt modelId="{230CCA68-8915-424B-B273-90A60A297CCC}" type="pres">
      <dgm:prSet presAssocID="{BAF7E3A6-6BE2-4BB2-BBDA-D3BB155EBCAE}" presName="arrow" presStyleLbl="bgShp" presStyleIdx="0" presStyleCnt="1"/>
      <dgm:spPr>
        <a:solidFill>
          <a:srgbClr val="FAD0C6"/>
        </a:solidFill>
      </dgm:spPr>
    </dgm:pt>
    <dgm:pt modelId="{0A2C643C-0437-4CA5-BF65-AF2A21660F68}" type="pres">
      <dgm:prSet presAssocID="{BAF7E3A6-6BE2-4BB2-BBDA-D3BB155EBCAE}" presName="linearProcess" presStyleCnt="0"/>
      <dgm:spPr/>
    </dgm:pt>
    <dgm:pt modelId="{951BB827-2F15-4A01-ADAD-3C1F13ECCDF0}" type="pres">
      <dgm:prSet presAssocID="{4A4A17A3-4C67-49A4-8617-7254B903F030}" presName="textNode" presStyleLbl="node1" presStyleIdx="0" presStyleCnt="6">
        <dgm:presLayoutVars>
          <dgm:bulletEnabled val="1"/>
        </dgm:presLayoutVars>
      </dgm:prSet>
      <dgm:spPr/>
    </dgm:pt>
    <dgm:pt modelId="{94E91761-2E53-4030-9941-8FED89E3A2AE}" type="pres">
      <dgm:prSet presAssocID="{01F1A8DF-FC23-44BA-A2D4-499065C4F35A}" presName="sibTrans" presStyleCnt="0"/>
      <dgm:spPr/>
    </dgm:pt>
    <dgm:pt modelId="{D0F52B53-F7CD-404D-8401-470E35088D1C}" type="pres">
      <dgm:prSet presAssocID="{DF1B025B-E148-48FD-A266-1F9A3D671C83}" presName="textNode" presStyleLbl="node1" presStyleIdx="1" presStyleCnt="6">
        <dgm:presLayoutVars>
          <dgm:bulletEnabled val="1"/>
        </dgm:presLayoutVars>
      </dgm:prSet>
      <dgm:spPr/>
    </dgm:pt>
    <dgm:pt modelId="{485C8CC3-F502-451B-8FA5-52FF2D4F47D7}" type="pres">
      <dgm:prSet presAssocID="{42B63424-C81C-4B85-BE45-F8C48EDD8EA7}" presName="sibTrans" presStyleCnt="0"/>
      <dgm:spPr/>
    </dgm:pt>
    <dgm:pt modelId="{8FC677B3-A62D-4A98-96A3-50C92438E585}" type="pres">
      <dgm:prSet presAssocID="{9AA1078B-8613-46E5-9415-AA1DDC9CC0A4}" presName="textNode" presStyleLbl="node1" presStyleIdx="2" presStyleCnt="6">
        <dgm:presLayoutVars>
          <dgm:bulletEnabled val="1"/>
        </dgm:presLayoutVars>
      </dgm:prSet>
      <dgm:spPr/>
    </dgm:pt>
    <dgm:pt modelId="{3D20A647-ECFE-4D37-B881-1BD142AFE886}" type="pres">
      <dgm:prSet presAssocID="{A788AB74-7235-4A9A-87A7-F0B8F6B67151}" presName="sibTrans" presStyleCnt="0"/>
      <dgm:spPr/>
    </dgm:pt>
    <dgm:pt modelId="{1BA21F7A-9865-4A7A-A9A8-47932F380A87}" type="pres">
      <dgm:prSet presAssocID="{6D73F749-C384-4C3C-BB60-E143A77875D2}" presName="textNode" presStyleLbl="node1" presStyleIdx="3" presStyleCnt="6">
        <dgm:presLayoutVars>
          <dgm:bulletEnabled val="1"/>
        </dgm:presLayoutVars>
      </dgm:prSet>
      <dgm:spPr/>
    </dgm:pt>
    <dgm:pt modelId="{795C5ADE-51E1-4B0D-95E2-45BD1D5A2C3B}" type="pres">
      <dgm:prSet presAssocID="{A98B3995-7366-4182-803C-4CE2015C6CDA}" presName="sibTrans" presStyleCnt="0"/>
      <dgm:spPr/>
    </dgm:pt>
    <dgm:pt modelId="{F0B0522C-7723-48AF-9616-6707226F40AF}" type="pres">
      <dgm:prSet presAssocID="{36115310-3C65-4862-A092-2C85CD9115C2}" presName="textNode" presStyleLbl="node1" presStyleIdx="4" presStyleCnt="6">
        <dgm:presLayoutVars>
          <dgm:bulletEnabled val="1"/>
        </dgm:presLayoutVars>
      </dgm:prSet>
      <dgm:spPr/>
    </dgm:pt>
    <dgm:pt modelId="{4DD909EB-4E94-4019-87AD-9B70981D68FC}" type="pres">
      <dgm:prSet presAssocID="{B126CB60-CE50-46DC-8EAE-C0617BF4411A}" presName="sibTrans" presStyleCnt="0"/>
      <dgm:spPr/>
    </dgm:pt>
    <dgm:pt modelId="{75DF961D-2BE3-42A9-9D83-82189D1457BD}" type="pres">
      <dgm:prSet presAssocID="{93CAF55B-9775-486B-A066-3B344D964903}" presName="textNode" presStyleLbl="node1" presStyleIdx="5" presStyleCnt="6">
        <dgm:presLayoutVars>
          <dgm:bulletEnabled val="1"/>
        </dgm:presLayoutVars>
      </dgm:prSet>
      <dgm:spPr/>
    </dgm:pt>
  </dgm:ptLst>
  <dgm:cxnLst>
    <dgm:cxn modelId="{94FC0803-A3F5-4A12-8C35-5F195532CBF8}" type="presOf" srcId="{BAF7E3A6-6BE2-4BB2-BBDA-D3BB155EBCAE}" destId="{664DF0A6-B13A-4EA3-BFBC-077DAFB1AC06}" srcOrd="0" destOrd="0" presId="urn:microsoft.com/office/officeart/2005/8/layout/hProcess9"/>
    <dgm:cxn modelId="{3B47DE19-0B69-4055-916E-6E111CE7F570}" type="presOf" srcId="{6D73F749-C384-4C3C-BB60-E143A77875D2}" destId="{1BA21F7A-9865-4A7A-A9A8-47932F380A87}" srcOrd="0" destOrd="0" presId="urn:microsoft.com/office/officeart/2005/8/layout/hProcess9"/>
    <dgm:cxn modelId="{105C5A28-B88B-4523-BFB6-4ED8596E7668}" srcId="{BAF7E3A6-6BE2-4BB2-BBDA-D3BB155EBCAE}" destId="{9AA1078B-8613-46E5-9415-AA1DDC9CC0A4}" srcOrd="2" destOrd="0" parTransId="{B02FAA7D-E44B-415D-8DE5-B9325A3105C3}" sibTransId="{A788AB74-7235-4A9A-87A7-F0B8F6B67151}"/>
    <dgm:cxn modelId="{9A19123A-3ECB-4BBB-9FFC-33FF314E7261}" srcId="{BAF7E3A6-6BE2-4BB2-BBDA-D3BB155EBCAE}" destId="{36115310-3C65-4862-A092-2C85CD9115C2}" srcOrd="4" destOrd="0" parTransId="{AE4DF7E5-970D-4192-95B8-8390FEE4282B}" sibTransId="{B126CB60-CE50-46DC-8EAE-C0617BF4411A}"/>
    <dgm:cxn modelId="{D42BB83A-D2A5-4BF6-A089-7551B3903A7E}" type="presOf" srcId="{93CAF55B-9775-486B-A066-3B344D964903}" destId="{75DF961D-2BE3-42A9-9D83-82189D1457BD}" srcOrd="0" destOrd="0" presId="urn:microsoft.com/office/officeart/2005/8/layout/hProcess9"/>
    <dgm:cxn modelId="{04054A6A-8975-4F79-8ABE-DBB07FBD8133}" type="presOf" srcId="{DF1B025B-E148-48FD-A266-1F9A3D671C83}" destId="{D0F52B53-F7CD-404D-8401-470E35088D1C}" srcOrd="0" destOrd="0" presId="urn:microsoft.com/office/officeart/2005/8/layout/hProcess9"/>
    <dgm:cxn modelId="{C7E23153-E935-4DFF-AA05-0FA4D5CF1FD4}" type="presOf" srcId="{36115310-3C65-4862-A092-2C85CD9115C2}" destId="{F0B0522C-7723-48AF-9616-6707226F40AF}" srcOrd="0" destOrd="0" presId="urn:microsoft.com/office/officeart/2005/8/layout/hProcess9"/>
    <dgm:cxn modelId="{75943997-9A21-484F-937E-13E5E13E9466}" srcId="{BAF7E3A6-6BE2-4BB2-BBDA-D3BB155EBCAE}" destId="{6D73F749-C384-4C3C-BB60-E143A77875D2}" srcOrd="3" destOrd="0" parTransId="{AEAD52F8-D1FD-48FE-AE44-A3F953B66C96}" sibTransId="{A98B3995-7366-4182-803C-4CE2015C6CDA}"/>
    <dgm:cxn modelId="{FA6532BC-79F7-450A-AC0E-D41BAB1209A3}" srcId="{BAF7E3A6-6BE2-4BB2-BBDA-D3BB155EBCAE}" destId="{93CAF55B-9775-486B-A066-3B344D964903}" srcOrd="5" destOrd="0" parTransId="{0E16DF4A-D81B-4ADB-ADBE-A3E4ECFC9200}" sibTransId="{7A3F4B3A-2DDE-4AB6-A55D-D7D450F52AE5}"/>
    <dgm:cxn modelId="{E5D134BE-CEAC-4EC3-9D58-3FFD615D2DE3}" type="presOf" srcId="{4A4A17A3-4C67-49A4-8617-7254B903F030}" destId="{951BB827-2F15-4A01-ADAD-3C1F13ECCDF0}" srcOrd="0" destOrd="0" presId="urn:microsoft.com/office/officeart/2005/8/layout/hProcess9"/>
    <dgm:cxn modelId="{D29743BE-6044-47A8-9B56-22955ED54FEC}" type="presOf" srcId="{9AA1078B-8613-46E5-9415-AA1DDC9CC0A4}" destId="{8FC677B3-A62D-4A98-96A3-50C92438E585}" srcOrd="0" destOrd="0" presId="urn:microsoft.com/office/officeart/2005/8/layout/hProcess9"/>
    <dgm:cxn modelId="{3C49E1DF-8365-44D1-91EA-31BA0EFD6870}" srcId="{BAF7E3A6-6BE2-4BB2-BBDA-D3BB155EBCAE}" destId="{4A4A17A3-4C67-49A4-8617-7254B903F030}" srcOrd="0" destOrd="0" parTransId="{593BA223-092D-47DA-A8A3-947A466D844D}" sibTransId="{01F1A8DF-FC23-44BA-A2D4-499065C4F35A}"/>
    <dgm:cxn modelId="{EAFCC4FD-0CB7-4410-B298-C84423FC9031}" srcId="{BAF7E3A6-6BE2-4BB2-BBDA-D3BB155EBCAE}" destId="{DF1B025B-E148-48FD-A266-1F9A3D671C83}" srcOrd="1" destOrd="0" parTransId="{858C46D8-F89C-4348-AF96-C1FC6FE7D5BC}" sibTransId="{42B63424-C81C-4B85-BE45-F8C48EDD8EA7}"/>
    <dgm:cxn modelId="{1EEDBD70-D35C-42E3-9E72-FABB8A293D70}" type="presParOf" srcId="{664DF0A6-B13A-4EA3-BFBC-077DAFB1AC06}" destId="{230CCA68-8915-424B-B273-90A60A297CCC}" srcOrd="0" destOrd="0" presId="urn:microsoft.com/office/officeart/2005/8/layout/hProcess9"/>
    <dgm:cxn modelId="{DB712D5C-4BF5-45F9-B81E-CA19F1578A70}" type="presParOf" srcId="{664DF0A6-B13A-4EA3-BFBC-077DAFB1AC06}" destId="{0A2C643C-0437-4CA5-BF65-AF2A21660F68}" srcOrd="1" destOrd="0" presId="urn:microsoft.com/office/officeart/2005/8/layout/hProcess9"/>
    <dgm:cxn modelId="{17807082-3961-4941-807C-C024C2613C66}" type="presParOf" srcId="{0A2C643C-0437-4CA5-BF65-AF2A21660F68}" destId="{951BB827-2F15-4A01-ADAD-3C1F13ECCDF0}" srcOrd="0" destOrd="0" presId="urn:microsoft.com/office/officeart/2005/8/layout/hProcess9"/>
    <dgm:cxn modelId="{7D5EEF6A-CA8D-4B11-9FC5-3E073D522BC9}" type="presParOf" srcId="{0A2C643C-0437-4CA5-BF65-AF2A21660F68}" destId="{94E91761-2E53-4030-9941-8FED89E3A2AE}" srcOrd="1" destOrd="0" presId="urn:microsoft.com/office/officeart/2005/8/layout/hProcess9"/>
    <dgm:cxn modelId="{EB206806-DBD9-46B2-B9EE-468E7486EDBF}" type="presParOf" srcId="{0A2C643C-0437-4CA5-BF65-AF2A21660F68}" destId="{D0F52B53-F7CD-404D-8401-470E35088D1C}" srcOrd="2" destOrd="0" presId="urn:microsoft.com/office/officeart/2005/8/layout/hProcess9"/>
    <dgm:cxn modelId="{08A5D318-E266-4733-8D50-EE6129B557DB}" type="presParOf" srcId="{0A2C643C-0437-4CA5-BF65-AF2A21660F68}" destId="{485C8CC3-F502-451B-8FA5-52FF2D4F47D7}" srcOrd="3" destOrd="0" presId="urn:microsoft.com/office/officeart/2005/8/layout/hProcess9"/>
    <dgm:cxn modelId="{2898CC6A-19BD-42AE-9385-440E46D954C9}" type="presParOf" srcId="{0A2C643C-0437-4CA5-BF65-AF2A21660F68}" destId="{8FC677B3-A62D-4A98-96A3-50C92438E585}" srcOrd="4" destOrd="0" presId="urn:microsoft.com/office/officeart/2005/8/layout/hProcess9"/>
    <dgm:cxn modelId="{D476C802-F455-4FCA-85E8-1F2256A7D0B2}" type="presParOf" srcId="{0A2C643C-0437-4CA5-BF65-AF2A21660F68}" destId="{3D20A647-ECFE-4D37-B881-1BD142AFE886}" srcOrd="5" destOrd="0" presId="urn:microsoft.com/office/officeart/2005/8/layout/hProcess9"/>
    <dgm:cxn modelId="{1BD98F35-CA17-48D7-867E-D46C51C6ABF5}" type="presParOf" srcId="{0A2C643C-0437-4CA5-BF65-AF2A21660F68}" destId="{1BA21F7A-9865-4A7A-A9A8-47932F380A87}" srcOrd="6" destOrd="0" presId="urn:microsoft.com/office/officeart/2005/8/layout/hProcess9"/>
    <dgm:cxn modelId="{1910ABB4-4F45-4119-860D-E6A3A27FB8E7}" type="presParOf" srcId="{0A2C643C-0437-4CA5-BF65-AF2A21660F68}" destId="{795C5ADE-51E1-4B0D-95E2-45BD1D5A2C3B}" srcOrd="7" destOrd="0" presId="urn:microsoft.com/office/officeart/2005/8/layout/hProcess9"/>
    <dgm:cxn modelId="{565A0F44-ED76-4B95-B241-96F5F77FB7D7}" type="presParOf" srcId="{0A2C643C-0437-4CA5-BF65-AF2A21660F68}" destId="{F0B0522C-7723-48AF-9616-6707226F40AF}" srcOrd="8" destOrd="0" presId="urn:microsoft.com/office/officeart/2005/8/layout/hProcess9"/>
    <dgm:cxn modelId="{E2CED63C-CB26-4ADB-8B0B-1F23FD03A25B}" type="presParOf" srcId="{0A2C643C-0437-4CA5-BF65-AF2A21660F68}" destId="{4DD909EB-4E94-4019-87AD-9B70981D68FC}" srcOrd="9" destOrd="0" presId="urn:microsoft.com/office/officeart/2005/8/layout/hProcess9"/>
    <dgm:cxn modelId="{DDE66751-8A08-4505-8B15-B2FEC2153668}" type="presParOf" srcId="{0A2C643C-0437-4CA5-BF65-AF2A21660F68}" destId="{75DF961D-2BE3-42A9-9D83-82189D1457BD}" srcOrd="1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C04AE1-5466-45A4-9B59-48BEC7E84D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500FE93-18F7-4CC4-95AF-A5BADD9B6F58}">
      <dgm:prSet/>
      <dgm:spPr>
        <a:solidFill>
          <a:srgbClr val="F17D61"/>
        </a:solidFill>
      </dgm:spPr>
      <dgm:t>
        <a:bodyPr/>
        <a:lstStyle/>
        <a:p>
          <a:r>
            <a:rPr lang="en-US" dirty="0">
              <a:latin typeface="Josefin Sans" pitchFamily="2" charset="0"/>
            </a:rPr>
            <a:t>Review/Feedback</a:t>
          </a:r>
        </a:p>
      </dgm:t>
    </dgm:pt>
    <dgm:pt modelId="{7F8D275C-2A3F-4D74-A514-BF7C67EA629B}" type="parTrans" cxnId="{7B43334A-C469-4A85-B6E7-CB0CD48E754D}">
      <dgm:prSet/>
      <dgm:spPr/>
      <dgm:t>
        <a:bodyPr/>
        <a:lstStyle/>
        <a:p>
          <a:endParaRPr lang="en-US"/>
        </a:p>
      </dgm:t>
    </dgm:pt>
    <dgm:pt modelId="{3E922702-2F5B-464C-83A0-83333B2BD86C}" type="sibTrans" cxnId="{7B43334A-C469-4A85-B6E7-CB0CD48E754D}">
      <dgm:prSet/>
      <dgm:spPr/>
      <dgm:t>
        <a:bodyPr/>
        <a:lstStyle/>
        <a:p>
          <a:endParaRPr lang="en-US"/>
        </a:p>
      </dgm:t>
    </dgm:pt>
    <dgm:pt modelId="{4CF064C7-9D13-4294-B2B9-2892BA1C40CF}">
      <dgm:prSet custT="1"/>
      <dgm:spPr>
        <a:solidFill>
          <a:srgbClr val="FAD0C6">
            <a:alpha val="90000"/>
          </a:srgbClr>
        </a:solidFill>
      </dgm:spPr>
      <dgm:t>
        <a:bodyPr/>
        <a:lstStyle/>
        <a:p>
          <a:r>
            <a:rPr lang="en-US" sz="1400" dirty="0">
              <a:latin typeface="Josefin Sans" pitchFamily="2" charset="0"/>
            </a:rPr>
            <a:t>Provide feedback on process</a:t>
          </a:r>
        </a:p>
      </dgm:t>
    </dgm:pt>
    <dgm:pt modelId="{B23F9DAE-AD1E-451C-8D9A-1FB900ED1822}" type="parTrans" cxnId="{6C608219-37D6-47CB-BF85-8826479BE243}">
      <dgm:prSet/>
      <dgm:spPr/>
      <dgm:t>
        <a:bodyPr/>
        <a:lstStyle/>
        <a:p>
          <a:endParaRPr lang="en-US"/>
        </a:p>
      </dgm:t>
    </dgm:pt>
    <dgm:pt modelId="{87182A15-BD20-4B24-B210-4A5270387F70}" type="sibTrans" cxnId="{6C608219-37D6-47CB-BF85-8826479BE243}">
      <dgm:prSet/>
      <dgm:spPr/>
      <dgm:t>
        <a:bodyPr/>
        <a:lstStyle/>
        <a:p>
          <a:endParaRPr lang="en-US"/>
        </a:p>
      </dgm:t>
    </dgm:pt>
    <dgm:pt modelId="{A2D83CDB-7C9A-4216-950D-AA14FCECEE0D}">
      <dgm:prSet custT="1"/>
      <dgm:spPr>
        <a:solidFill>
          <a:srgbClr val="FAD0C6">
            <a:alpha val="90000"/>
          </a:srgbClr>
        </a:solidFill>
      </dgm:spPr>
      <dgm:t>
        <a:bodyPr/>
        <a:lstStyle/>
        <a:p>
          <a:r>
            <a:rPr lang="en-US" sz="1400" dirty="0">
              <a:latin typeface="Josefin Sans" pitchFamily="2" charset="0"/>
            </a:rPr>
            <a:t>Review drafts and provide feedback</a:t>
          </a:r>
        </a:p>
      </dgm:t>
    </dgm:pt>
    <dgm:pt modelId="{90AB282C-C574-4740-BBE1-F547532ADB7E}" type="parTrans" cxnId="{B68E7824-0333-43EF-90FF-D79FE527EEAC}">
      <dgm:prSet/>
      <dgm:spPr/>
      <dgm:t>
        <a:bodyPr/>
        <a:lstStyle/>
        <a:p>
          <a:endParaRPr lang="en-US"/>
        </a:p>
      </dgm:t>
    </dgm:pt>
    <dgm:pt modelId="{7691FBDF-5307-40C4-B09A-A266DD14D674}" type="sibTrans" cxnId="{B68E7824-0333-43EF-90FF-D79FE527EEAC}">
      <dgm:prSet/>
      <dgm:spPr/>
      <dgm:t>
        <a:bodyPr/>
        <a:lstStyle/>
        <a:p>
          <a:endParaRPr lang="en-US"/>
        </a:p>
      </dgm:t>
    </dgm:pt>
    <dgm:pt modelId="{7D4F8374-CBF9-46BF-BED6-6C113733FAA9}">
      <dgm:prSet/>
      <dgm:spPr>
        <a:solidFill>
          <a:srgbClr val="F17D61"/>
        </a:solidFill>
      </dgm:spPr>
      <dgm:t>
        <a:bodyPr/>
        <a:lstStyle/>
        <a:p>
          <a:r>
            <a:rPr lang="en-US" dirty="0">
              <a:latin typeface="Josefin Sans" pitchFamily="2" charset="0"/>
            </a:rPr>
            <a:t>Analysis</a:t>
          </a:r>
        </a:p>
      </dgm:t>
    </dgm:pt>
    <dgm:pt modelId="{56E41812-02A3-4E64-BCC3-2E1935DA0711}" type="parTrans" cxnId="{059AFE5D-8E3D-488C-BBDE-D4B0379053C4}">
      <dgm:prSet/>
      <dgm:spPr/>
      <dgm:t>
        <a:bodyPr/>
        <a:lstStyle/>
        <a:p>
          <a:endParaRPr lang="en-US"/>
        </a:p>
      </dgm:t>
    </dgm:pt>
    <dgm:pt modelId="{AE8D96FD-FB4C-4841-8181-D68ABD1D7C02}" type="sibTrans" cxnId="{059AFE5D-8E3D-488C-BBDE-D4B0379053C4}">
      <dgm:prSet/>
      <dgm:spPr/>
      <dgm:t>
        <a:bodyPr/>
        <a:lstStyle/>
        <a:p>
          <a:endParaRPr lang="en-US"/>
        </a:p>
      </dgm:t>
    </dgm:pt>
    <dgm:pt modelId="{DB7E6F7E-82FA-4240-AFD9-E64BCC6B2BD4}">
      <dgm:prSet custT="1"/>
      <dgm:spPr>
        <a:solidFill>
          <a:srgbClr val="FAD0C6">
            <a:alpha val="90000"/>
          </a:srgbClr>
        </a:solidFill>
      </dgm:spPr>
      <dgm:t>
        <a:bodyPr/>
        <a:lstStyle/>
        <a:p>
          <a:r>
            <a:rPr lang="en-US" sz="1400" dirty="0">
              <a:latin typeface="Josefin Sans" pitchFamily="2" charset="0"/>
            </a:rPr>
            <a:t>Analyze asset map findings and implications for strategic vision</a:t>
          </a:r>
        </a:p>
      </dgm:t>
    </dgm:pt>
    <dgm:pt modelId="{D3119B7E-A2B5-4103-8DC5-0B764FB354E1}" type="parTrans" cxnId="{B05FD04C-F919-449E-9649-9DD23F5E1E70}">
      <dgm:prSet/>
      <dgm:spPr/>
      <dgm:t>
        <a:bodyPr/>
        <a:lstStyle/>
        <a:p>
          <a:endParaRPr lang="en-US"/>
        </a:p>
      </dgm:t>
    </dgm:pt>
    <dgm:pt modelId="{F72468AA-524C-4BB8-9956-5374EB3F81ED}" type="sibTrans" cxnId="{B05FD04C-F919-449E-9649-9DD23F5E1E70}">
      <dgm:prSet/>
      <dgm:spPr/>
      <dgm:t>
        <a:bodyPr/>
        <a:lstStyle/>
        <a:p>
          <a:endParaRPr lang="en-US"/>
        </a:p>
      </dgm:t>
    </dgm:pt>
    <dgm:pt modelId="{CEEE378C-3508-4FB1-B8BB-EB4CD6D988BD}">
      <dgm:prSet custT="1"/>
      <dgm:spPr>
        <a:solidFill>
          <a:srgbClr val="FAD0C6">
            <a:alpha val="90000"/>
          </a:srgbClr>
        </a:solidFill>
      </dgm:spPr>
      <dgm:t>
        <a:bodyPr/>
        <a:lstStyle/>
        <a:p>
          <a:r>
            <a:rPr lang="en-US" sz="1400" dirty="0">
              <a:latin typeface="Josefin Sans" pitchFamily="2" charset="0"/>
            </a:rPr>
            <a:t>Analyze input of providers, families, and other stakeholders</a:t>
          </a:r>
        </a:p>
      </dgm:t>
    </dgm:pt>
    <dgm:pt modelId="{A30F2838-58BD-4D73-9A5A-B3FFAC115CD7}" type="parTrans" cxnId="{D34F7140-1216-478E-BCF8-3CA354AF4C69}">
      <dgm:prSet/>
      <dgm:spPr/>
      <dgm:t>
        <a:bodyPr/>
        <a:lstStyle/>
        <a:p>
          <a:endParaRPr lang="en-US"/>
        </a:p>
      </dgm:t>
    </dgm:pt>
    <dgm:pt modelId="{3EFF5A26-3314-40BF-8CA9-2C406E803984}" type="sibTrans" cxnId="{D34F7140-1216-478E-BCF8-3CA354AF4C69}">
      <dgm:prSet/>
      <dgm:spPr/>
      <dgm:t>
        <a:bodyPr/>
        <a:lstStyle/>
        <a:p>
          <a:endParaRPr lang="en-US"/>
        </a:p>
      </dgm:t>
    </dgm:pt>
    <dgm:pt modelId="{4B01C15A-3D4D-4E52-8E4B-960BF28BCDE6}">
      <dgm:prSet/>
      <dgm:spPr>
        <a:solidFill>
          <a:srgbClr val="F17D61"/>
        </a:solidFill>
      </dgm:spPr>
      <dgm:t>
        <a:bodyPr/>
        <a:lstStyle/>
        <a:p>
          <a:r>
            <a:rPr lang="en-US" dirty="0">
              <a:latin typeface="Josefin Sans" pitchFamily="2" charset="0"/>
            </a:rPr>
            <a:t>Drafting</a:t>
          </a:r>
        </a:p>
      </dgm:t>
    </dgm:pt>
    <dgm:pt modelId="{051C4747-6418-48CC-9D09-A571DDD5C58F}" type="parTrans" cxnId="{2F710409-9497-47A6-811B-C08A33759B8E}">
      <dgm:prSet/>
      <dgm:spPr/>
      <dgm:t>
        <a:bodyPr/>
        <a:lstStyle/>
        <a:p>
          <a:endParaRPr lang="en-US"/>
        </a:p>
      </dgm:t>
    </dgm:pt>
    <dgm:pt modelId="{95A69962-FCC8-428D-9847-63F6714E4968}" type="sibTrans" cxnId="{2F710409-9497-47A6-811B-C08A33759B8E}">
      <dgm:prSet/>
      <dgm:spPr/>
      <dgm:t>
        <a:bodyPr/>
        <a:lstStyle/>
        <a:p>
          <a:endParaRPr lang="en-US"/>
        </a:p>
      </dgm:t>
    </dgm:pt>
    <dgm:pt modelId="{5718F9F4-C6D6-40FA-A51D-C3570B2F976F}">
      <dgm:prSet custT="1"/>
      <dgm:spPr>
        <a:solidFill>
          <a:srgbClr val="FAD0C6">
            <a:alpha val="90000"/>
          </a:srgbClr>
        </a:solidFill>
      </dgm:spPr>
      <dgm:t>
        <a:bodyPr/>
        <a:lstStyle/>
        <a:p>
          <a:r>
            <a:rPr lang="en-US" sz="1400" dirty="0">
              <a:latin typeface="Josefin Sans" pitchFamily="2" charset="0"/>
            </a:rPr>
            <a:t>Draft components of strategic vision</a:t>
          </a:r>
        </a:p>
      </dgm:t>
    </dgm:pt>
    <dgm:pt modelId="{285AABCF-E7CC-41D9-A3CC-384F254C1936}" type="parTrans" cxnId="{CC85876C-6201-481F-8DFA-0B46EC676B49}">
      <dgm:prSet/>
      <dgm:spPr/>
      <dgm:t>
        <a:bodyPr/>
        <a:lstStyle/>
        <a:p>
          <a:endParaRPr lang="en-US"/>
        </a:p>
      </dgm:t>
    </dgm:pt>
    <dgm:pt modelId="{8B637309-8610-4758-9B76-2CE81C42D228}" type="sibTrans" cxnId="{CC85876C-6201-481F-8DFA-0B46EC676B49}">
      <dgm:prSet/>
      <dgm:spPr/>
      <dgm:t>
        <a:bodyPr/>
        <a:lstStyle/>
        <a:p>
          <a:endParaRPr lang="en-US"/>
        </a:p>
      </dgm:t>
    </dgm:pt>
    <dgm:pt modelId="{E12B0272-4078-44B5-AE5C-EA801B5195F8}">
      <dgm:prSet/>
      <dgm:spPr>
        <a:solidFill>
          <a:srgbClr val="F17D61"/>
        </a:solidFill>
      </dgm:spPr>
      <dgm:t>
        <a:bodyPr/>
        <a:lstStyle/>
        <a:p>
          <a:r>
            <a:rPr lang="en-US" dirty="0">
              <a:latin typeface="Josefin Sans" pitchFamily="2" charset="0"/>
            </a:rPr>
            <a:t>Facilitation</a:t>
          </a:r>
        </a:p>
      </dgm:t>
    </dgm:pt>
    <dgm:pt modelId="{16FCA873-112B-416B-8F57-4986149A10AD}" type="parTrans" cxnId="{D26B64A1-ADA9-4F3B-A912-41580FAAF748}">
      <dgm:prSet/>
      <dgm:spPr/>
      <dgm:t>
        <a:bodyPr/>
        <a:lstStyle/>
        <a:p>
          <a:endParaRPr lang="en-US"/>
        </a:p>
      </dgm:t>
    </dgm:pt>
    <dgm:pt modelId="{64485047-0635-4EBD-86CF-33BC29D43911}" type="sibTrans" cxnId="{D26B64A1-ADA9-4F3B-A912-41580FAAF748}">
      <dgm:prSet/>
      <dgm:spPr/>
      <dgm:t>
        <a:bodyPr/>
        <a:lstStyle/>
        <a:p>
          <a:endParaRPr lang="en-US"/>
        </a:p>
      </dgm:t>
    </dgm:pt>
    <dgm:pt modelId="{416995C9-AFEC-46C1-B41A-E019167944DB}">
      <dgm:prSet custT="1"/>
      <dgm:spPr>
        <a:solidFill>
          <a:srgbClr val="FAD0C6">
            <a:alpha val="90000"/>
          </a:srgbClr>
        </a:solidFill>
      </dgm:spPr>
      <dgm:t>
        <a:bodyPr/>
        <a:lstStyle/>
        <a:p>
          <a:r>
            <a:rPr lang="en-US" sz="1400" dirty="0">
              <a:latin typeface="Josefin Sans" pitchFamily="2" charset="0"/>
            </a:rPr>
            <a:t>Facilitate meetings of providers, families, and other stakeholders</a:t>
          </a:r>
        </a:p>
      </dgm:t>
    </dgm:pt>
    <dgm:pt modelId="{43124A1D-8B03-4672-B16F-00B860C0BA3A}" type="parTrans" cxnId="{EBE9EFDA-4BC9-4CDF-A8D2-3770F7DDD2B3}">
      <dgm:prSet/>
      <dgm:spPr/>
      <dgm:t>
        <a:bodyPr/>
        <a:lstStyle/>
        <a:p>
          <a:endParaRPr lang="en-US"/>
        </a:p>
      </dgm:t>
    </dgm:pt>
    <dgm:pt modelId="{07A0B636-773F-4534-BDD3-4020F18FE71A}" type="sibTrans" cxnId="{EBE9EFDA-4BC9-4CDF-A8D2-3770F7DDD2B3}">
      <dgm:prSet/>
      <dgm:spPr/>
      <dgm:t>
        <a:bodyPr/>
        <a:lstStyle/>
        <a:p>
          <a:endParaRPr lang="en-US"/>
        </a:p>
      </dgm:t>
    </dgm:pt>
    <dgm:pt modelId="{4AB82E7C-EF1D-48F2-A738-ED287EBF9AF5}">
      <dgm:prSet custT="1"/>
      <dgm:spPr>
        <a:solidFill>
          <a:srgbClr val="FAD0C6">
            <a:alpha val="90000"/>
          </a:srgbClr>
        </a:solidFill>
      </dgm:spPr>
      <dgm:t>
        <a:bodyPr/>
        <a:lstStyle/>
        <a:p>
          <a:r>
            <a:rPr lang="en-US" sz="1400" dirty="0">
              <a:latin typeface="Josefin Sans" pitchFamily="2" charset="0"/>
            </a:rPr>
            <a:t>Use existing meetings in programs you administer to get feedback</a:t>
          </a:r>
        </a:p>
      </dgm:t>
    </dgm:pt>
    <dgm:pt modelId="{E850C73F-1AB0-4F2C-890C-7EC34556139C}" type="parTrans" cxnId="{7B603D94-13F3-41A9-A81C-343CACF3AC81}">
      <dgm:prSet/>
      <dgm:spPr/>
      <dgm:t>
        <a:bodyPr/>
        <a:lstStyle/>
        <a:p>
          <a:endParaRPr lang="en-US"/>
        </a:p>
      </dgm:t>
    </dgm:pt>
    <dgm:pt modelId="{36BB5293-7942-4EA7-8089-65CA82E53A75}" type="sibTrans" cxnId="{7B603D94-13F3-41A9-A81C-343CACF3AC81}">
      <dgm:prSet/>
      <dgm:spPr/>
      <dgm:t>
        <a:bodyPr/>
        <a:lstStyle/>
        <a:p>
          <a:endParaRPr lang="en-US"/>
        </a:p>
      </dgm:t>
    </dgm:pt>
    <dgm:pt modelId="{BF2A42BA-D5C5-41F0-9EF7-5AA366C95555}">
      <dgm:prSet/>
      <dgm:spPr>
        <a:solidFill>
          <a:srgbClr val="F17D61"/>
        </a:solidFill>
      </dgm:spPr>
      <dgm:t>
        <a:bodyPr/>
        <a:lstStyle/>
        <a:p>
          <a:r>
            <a:rPr lang="en-US" dirty="0">
              <a:latin typeface="Josefin Sans" pitchFamily="2" charset="0"/>
            </a:rPr>
            <a:t>Amplification</a:t>
          </a:r>
        </a:p>
      </dgm:t>
    </dgm:pt>
    <dgm:pt modelId="{2B3B5584-4214-4E80-B76D-B9A3A32DEAA5}" type="parTrans" cxnId="{773051CC-2BE1-452E-9A25-4D9C2A3E6472}">
      <dgm:prSet/>
      <dgm:spPr/>
      <dgm:t>
        <a:bodyPr/>
        <a:lstStyle/>
        <a:p>
          <a:endParaRPr lang="en-US"/>
        </a:p>
      </dgm:t>
    </dgm:pt>
    <dgm:pt modelId="{0CB69EB9-1F8D-4B03-9C75-6763BC18148C}" type="sibTrans" cxnId="{773051CC-2BE1-452E-9A25-4D9C2A3E6472}">
      <dgm:prSet/>
      <dgm:spPr/>
      <dgm:t>
        <a:bodyPr/>
        <a:lstStyle/>
        <a:p>
          <a:endParaRPr lang="en-US"/>
        </a:p>
      </dgm:t>
    </dgm:pt>
    <dgm:pt modelId="{3BF2407B-5852-4072-AA37-88C32768CE31}">
      <dgm:prSet custT="1"/>
      <dgm:spPr>
        <a:solidFill>
          <a:srgbClr val="FAD0C6">
            <a:alpha val="90000"/>
          </a:srgbClr>
        </a:solidFill>
      </dgm:spPr>
      <dgm:t>
        <a:bodyPr/>
        <a:lstStyle/>
        <a:p>
          <a:r>
            <a:rPr lang="en-US" sz="1400" dirty="0">
              <a:latin typeface="Josefin Sans" pitchFamily="2" charset="0"/>
            </a:rPr>
            <a:t>Use networks and contacts to help amplify opportunities for stakeholder engagement and provide </a:t>
          </a:r>
        </a:p>
      </dgm:t>
    </dgm:pt>
    <dgm:pt modelId="{871EDB68-6AF7-4BB1-B524-6BD8154468EA}" type="parTrans" cxnId="{2BA98AB7-18F6-459E-BF66-4769A9E10DDA}">
      <dgm:prSet/>
      <dgm:spPr/>
      <dgm:t>
        <a:bodyPr/>
        <a:lstStyle/>
        <a:p>
          <a:endParaRPr lang="en-US"/>
        </a:p>
      </dgm:t>
    </dgm:pt>
    <dgm:pt modelId="{EA9F8E70-573D-459E-921F-B0BFA87386BE}" type="sibTrans" cxnId="{2BA98AB7-18F6-459E-BF66-4769A9E10DDA}">
      <dgm:prSet/>
      <dgm:spPr/>
      <dgm:t>
        <a:bodyPr/>
        <a:lstStyle/>
        <a:p>
          <a:endParaRPr lang="en-US"/>
        </a:p>
      </dgm:t>
    </dgm:pt>
    <dgm:pt modelId="{A1FA236E-DCBE-45F3-BA8E-134AF6913EA9}" type="pres">
      <dgm:prSet presAssocID="{4EC04AE1-5466-45A4-9B59-48BEC7E84D9C}" presName="Name0" presStyleCnt="0">
        <dgm:presLayoutVars>
          <dgm:dir/>
          <dgm:animLvl val="lvl"/>
          <dgm:resizeHandles val="exact"/>
        </dgm:presLayoutVars>
      </dgm:prSet>
      <dgm:spPr/>
    </dgm:pt>
    <dgm:pt modelId="{A432B2B5-0424-46D1-ABAB-D830DB38F579}" type="pres">
      <dgm:prSet presAssocID="{2500FE93-18F7-4CC4-95AF-A5BADD9B6F58}" presName="linNode" presStyleCnt="0"/>
      <dgm:spPr/>
    </dgm:pt>
    <dgm:pt modelId="{6780D611-80DA-49EB-BEB3-ACA8C2685EDB}" type="pres">
      <dgm:prSet presAssocID="{2500FE93-18F7-4CC4-95AF-A5BADD9B6F58}" presName="parentText" presStyleLbl="node1" presStyleIdx="0" presStyleCnt="5">
        <dgm:presLayoutVars>
          <dgm:chMax val="1"/>
          <dgm:bulletEnabled val="1"/>
        </dgm:presLayoutVars>
      </dgm:prSet>
      <dgm:spPr/>
    </dgm:pt>
    <dgm:pt modelId="{242EFAA4-470E-4530-B88E-38F2CD9172E8}" type="pres">
      <dgm:prSet presAssocID="{2500FE93-18F7-4CC4-95AF-A5BADD9B6F58}" presName="descendantText" presStyleLbl="alignAccFollowNode1" presStyleIdx="0" presStyleCnt="5">
        <dgm:presLayoutVars>
          <dgm:bulletEnabled val="1"/>
        </dgm:presLayoutVars>
      </dgm:prSet>
      <dgm:spPr/>
    </dgm:pt>
    <dgm:pt modelId="{6C763325-9AB3-4BF1-A960-A4E76BC8533C}" type="pres">
      <dgm:prSet presAssocID="{3E922702-2F5B-464C-83A0-83333B2BD86C}" presName="sp" presStyleCnt="0"/>
      <dgm:spPr/>
    </dgm:pt>
    <dgm:pt modelId="{E0A499AC-2BA9-4D45-943A-83E990405449}" type="pres">
      <dgm:prSet presAssocID="{7D4F8374-CBF9-46BF-BED6-6C113733FAA9}" presName="linNode" presStyleCnt="0"/>
      <dgm:spPr/>
    </dgm:pt>
    <dgm:pt modelId="{9EA69B1D-EF8B-455E-99F3-BD14BA803790}" type="pres">
      <dgm:prSet presAssocID="{7D4F8374-CBF9-46BF-BED6-6C113733FAA9}" presName="parentText" presStyleLbl="node1" presStyleIdx="1" presStyleCnt="5">
        <dgm:presLayoutVars>
          <dgm:chMax val="1"/>
          <dgm:bulletEnabled val="1"/>
        </dgm:presLayoutVars>
      </dgm:prSet>
      <dgm:spPr/>
    </dgm:pt>
    <dgm:pt modelId="{FA70F5AF-8E2B-47EB-89AE-3710637E0921}" type="pres">
      <dgm:prSet presAssocID="{7D4F8374-CBF9-46BF-BED6-6C113733FAA9}" presName="descendantText" presStyleLbl="alignAccFollowNode1" presStyleIdx="1" presStyleCnt="5">
        <dgm:presLayoutVars>
          <dgm:bulletEnabled val="1"/>
        </dgm:presLayoutVars>
      </dgm:prSet>
      <dgm:spPr/>
    </dgm:pt>
    <dgm:pt modelId="{6FA8A71E-3513-4A2E-B1E3-F9761099D819}" type="pres">
      <dgm:prSet presAssocID="{AE8D96FD-FB4C-4841-8181-D68ABD1D7C02}" presName="sp" presStyleCnt="0"/>
      <dgm:spPr/>
    </dgm:pt>
    <dgm:pt modelId="{631FA070-DCFF-4326-B6A4-1A03C6277C30}" type="pres">
      <dgm:prSet presAssocID="{4B01C15A-3D4D-4E52-8E4B-960BF28BCDE6}" presName="linNode" presStyleCnt="0"/>
      <dgm:spPr/>
    </dgm:pt>
    <dgm:pt modelId="{42EAAACB-2136-4B7D-ACD8-A0980C33F417}" type="pres">
      <dgm:prSet presAssocID="{4B01C15A-3D4D-4E52-8E4B-960BF28BCDE6}" presName="parentText" presStyleLbl="node1" presStyleIdx="2" presStyleCnt="5">
        <dgm:presLayoutVars>
          <dgm:chMax val="1"/>
          <dgm:bulletEnabled val="1"/>
        </dgm:presLayoutVars>
      </dgm:prSet>
      <dgm:spPr/>
    </dgm:pt>
    <dgm:pt modelId="{AB550581-3423-43F1-8ECD-19B96B15B553}" type="pres">
      <dgm:prSet presAssocID="{4B01C15A-3D4D-4E52-8E4B-960BF28BCDE6}" presName="descendantText" presStyleLbl="alignAccFollowNode1" presStyleIdx="2" presStyleCnt="5">
        <dgm:presLayoutVars>
          <dgm:bulletEnabled val="1"/>
        </dgm:presLayoutVars>
      </dgm:prSet>
      <dgm:spPr/>
    </dgm:pt>
    <dgm:pt modelId="{8F1A8251-A86D-420B-8091-B42670209341}" type="pres">
      <dgm:prSet presAssocID="{95A69962-FCC8-428D-9847-63F6714E4968}" presName="sp" presStyleCnt="0"/>
      <dgm:spPr/>
    </dgm:pt>
    <dgm:pt modelId="{47373256-C8EB-490C-BE20-DDD76C513D5C}" type="pres">
      <dgm:prSet presAssocID="{E12B0272-4078-44B5-AE5C-EA801B5195F8}" presName="linNode" presStyleCnt="0"/>
      <dgm:spPr/>
    </dgm:pt>
    <dgm:pt modelId="{F1E949E4-8DE2-4938-8151-E95B0BF4B85B}" type="pres">
      <dgm:prSet presAssocID="{E12B0272-4078-44B5-AE5C-EA801B5195F8}" presName="parentText" presStyleLbl="node1" presStyleIdx="3" presStyleCnt="5">
        <dgm:presLayoutVars>
          <dgm:chMax val="1"/>
          <dgm:bulletEnabled val="1"/>
        </dgm:presLayoutVars>
      </dgm:prSet>
      <dgm:spPr/>
    </dgm:pt>
    <dgm:pt modelId="{AA06DA7F-4144-4E3C-B49C-940985FB7612}" type="pres">
      <dgm:prSet presAssocID="{E12B0272-4078-44B5-AE5C-EA801B5195F8}" presName="descendantText" presStyleLbl="alignAccFollowNode1" presStyleIdx="3" presStyleCnt="5">
        <dgm:presLayoutVars>
          <dgm:bulletEnabled val="1"/>
        </dgm:presLayoutVars>
      </dgm:prSet>
      <dgm:spPr/>
    </dgm:pt>
    <dgm:pt modelId="{713DD82A-2A33-4938-B7C9-BFA9C69D522A}" type="pres">
      <dgm:prSet presAssocID="{64485047-0635-4EBD-86CF-33BC29D43911}" presName="sp" presStyleCnt="0"/>
      <dgm:spPr/>
    </dgm:pt>
    <dgm:pt modelId="{0F304DC4-7147-4E88-BF73-96F000930A85}" type="pres">
      <dgm:prSet presAssocID="{BF2A42BA-D5C5-41F0-9EF7-5AA366C95555}" presName="linNode" presStyleCnt="0"/>
      <dgm:spPr/>
    </dgm:pt>
    <dgm:pt modelId="{BF9A553C-1DB9-4854-9657-B363EBC47BF2}" type="pres">
      <dgm:prSet presAssocID="{BF2A42BA-D5C5-41F0-9EF7-5AA366C95555}" presName="parentText" presStyleLbl="node1" presStyleIdx="4" presStyleCnt="5">
        <dgm:presLayoutVars>
          <dgm:chMax val="1"/>
          <dgm:bulletEnabled val="1"/>
        </dgm:presLayoutVars>
      </dgm:prSet>
      <dgm:spPr/>
    </dgm:pt>
    <dgm:pt modelId="{3DD1FAAD-1247-4AE4-AAC6-ECA4905D0D31}" type="pres">
      <dgm:prSet presAssocID="{BF2A42BA-D5C5-41F0-9EF7-5AA366C95555}" presName="descendantText" presStyleLbl="alignAccFollowNode1" presStyleIdx="4" presStyleCnt="5">
        <dgm:presLayoutVars>
          <dgm:bulletEnabled val="1"/>
        </dgm:presLayoutVars>
      </dgm:prSet>
      <dgm:spPr/>
    </dgm:pt>
  </dgm:ptLst>
  <dgm:cxnLst>
    <dgm:cxn modelId="{2F710409-9497-47A6-811B-C08A33759B8E}" srcId="{4EC04AE1-5466-45A4-9B59-48BEC7E84D9C}" destId="{4B01C15A-3D4D-4E52-8E4B-960BF28BCDE6}" srcOrd="2" destOrd="0" parTransId="{051C4747-6418-48CC-9D09-A571DDD5C58F}" sibTransId="{95A69962-FCC8-428D-9847-63F6714E4968}"/>
    <dgm:cxn modelId="{818DE80A-EDE9-4C26-9DF0-02FA34E84735}" type="presOf" srcId="{E12B0272-4078-44B5-AE5C-EA801B5195F8}" destId="{F1E949E4-8DE2-4938-8151-E95B0BF4B85B}" srcOrd="0" destOrd="0" presId="urn:microsoft.com/office/officeart/2005/8/layout/vList5"/>
    <dgm:cxn modelId="{6C608219-37D6-47CB-BF85-8826479BE243}" srcId="{2500FE93-18F7-4CC4-95AF-A5BADD9B6F58}" destId="{4CF064C7-9D13-4294-B2B9-2892BA1C40CF}" srcOrd="0" destOrd="0" parTransId="{B23F9DAE-AD1E-451C-8D9A-1FB900ED1822}" sibTransId="{87182A15-BD20-4B24-B210-4A5270387F70}"/>
    <dgm:cxn modelId="{3122F919-0D45-4EAD-8FE3-DCB42A3E5B6F}" type="presOf" srcId="{4AB82E7C-EF1D-48F2-A738-ED287EBF9AF5}" destId="{AA06DA7F-4144-4E3C-B49C-940985FB7612}" srcOrd="0" destOrd="1" presId="urn:microsoft.com/office/officeart/2005/8/layout/vList5"/>
    <dgm:cxn modelId="{D2B5341A-665D-48C0-B2F3-C7F3D4C35D85}" type="presOf" srcId="{A2D83CDB-7C9A-4216-950D-AA14FCECEE0D}" destId="{242EFAA4-470E-4530-B88E-38F2CD9172E8}" srcOrd="0" destOrd="1" presId="urn:microsoft.com/office/officeart/2005/8/layout/vList5"/>
    <dgm:cxn modelId="{2BFD9723-E858-48F0-B6B4-60B799423233}" type="presOf" srcId="{4EC04AE1-5466-45A4-9B59-48BEC7E84D9C}" destId="{A1FA236E-DCBE-45F3-BA8E-134AF6913EA9}" srcOrd="0" destOrd="0" presId="urn:microsoft.com/office/officeart/2005/8/layout/vList5"/>
    <dgm:cxn modelId="{B68E7824-0333-43EF-90FF-D79FE527EEAC}" srcId="{2500FE93-18F7-4CC4-95AF-A5BADD9B6F58}" destId="{A2D83CDB-7C9A-4216-950D-AA14FCECEE0D}" srcOrd="1" destOrd="0" parTransId="{90AB282C-C574-4740-BBE1-F547532ADB7E}" sibTransId="{7691FBDF-5307-40C4-B09A-A266DD14D674}"/>
    <dgm:cxn modelId="{D34F7140-1216-478E-BCF8-3CA354AF4C69}" srcId="{7D4F8374-CBF9-46BF-BED6-6C113733FAA9}" destId="{CEEE378C-3508-4FB1-B8BB-EB4CD6D988BD}" srcOrd="1" destOrd="0" parTransId="{A30F2838-58BD-4D73-9A5A-B3FFAC115CD7}" sibTransId="{3EFF5A26-3314-40BF-8CA9-2C406E803984}"/>
    <dgm:cxn modelId="{059AFE5D-8E3D-488C-BBDE-D4B0379053C4}" srcId="{4EC04AE1-5466-45A4-9B59-48BEC7E84D9C}" destId="{7D4F8374-CBF9-46BF-BED6-6C113733FAA9}" srcOrd="1" destOrd="0" parTransId="{56E41812-02A3-4E64-BCC3-2E1935DA0711}" sibTransId="{AE8D96FD-FB4C-4841-8181-D68ABD1D7C02}"/>
    <dgm:cxn modelId="{DBA88F47-C644-4FDE-8E20-A9AA8C1078EF}" type="presOf" srcId="{2500FE93-18F7-4CC4-95AF-A5BADD9B6F58}" destId="{6780D611-80DA-49EB-BEB3-ACA8C2685EDB}" srcOrd="0" destOrd="0" presId="urn:microsoft.com/office/officeart/2005/8/layout/vList5"/>
    <dgm:cxn modelId="{7B43334A-C469-4A85-B6E7-CB0CD48E754D}" srcId="{4EC04AE1-5466-45A4-9B59-48BEC7E84D9C}" destId="{2500FE93-18F7-4CC4-95AF-A5BADD9B6F58}" srcOrd="0" destOrd="0" parTransId="{7F8D275C-2A3F-4D74-A514-BF7C67EA629B}" sibTransId="{3E922702-2F5B-464C-83A0-83333B2BD86C}"/>
    <dgm:cxn modelId="{CC85876C-6201-481F-8DFA-0B46EC676B49}" srcId="{4B01C15A-3D4D-4E52-8E4B-960BF28BCDE6}" destId="{5718F9F4-C6D6-40FA-A51D-C3570B2F976F}" srcOrd="0" destOrd="0" parTransId="{285AABCF-E7CC-41D9-A3CC-384F254C1936}" sibTransId="{8B637309-8610-4758-9B76-2CE81C42D228}"/>
    <dgm:cxn modelId="{B05FD04C-F919-449E-9649-9DD23F5E1E70}" srcId="{7D4F8374-CBF9-46BF-BED6-6C113733FAA9}" destId="{DB7E6F7E-82FA-4240-AFD9-E64BCC6B2BD4}" srcOrd="0" destOrd="0" parTransId="{D3119B7E-A2B5-4103-8DC5-0B764FB354E1}" sibTransId="{F72468AA-524C-4BB8-9956-5374EB3F81ED}"/>
    <dgm:cxn modelId="{28623370-5DE8-4DB7-9644-429E1EC0D54D}" type="presOf" srcId="{CEEE378C-3508-4FB1-B8BB-EB4CD6D988BD}" destId="{FA70F5AF-8E2B-47EB-89AE-3710637E0921}" srcOrd="0" destOrd="1" presId="urn:microsoft.com/office/officeart/2005/8/layout/vList5"/>
    <dgm:cxn modelId="{0539247B-F047-40DA-8BE1-8E52BD2FA60B}" type="presOf" srcId="{5718F9F4-C6D6-40FA-A51D-C3570B2F976F}" destId="{AB550581-3423-43F1-8ECD-19B96B15B553}" srcOrd="0" destOrd="0" presId="urn:microsoft.com/office/officeart/2005/8/layout/vList5"/>
    <dgm:cxn modelId="{7961BC89-BC10-4AB6-BC53-C238EA3F6DE4}" type="presOf" srcId="{7D4F8374-CBF9-46BF-BED6-6C113733FAA9}" destId="{9EA69B1D-EF8B-455E-99F3-BD14BA803790}" srcOrd="0" destOrd="0" presId="urn:microsoft.com/office/officeart/2005/8/layout/vList5"/>
    <dgm:cxn modelId="{7B603D94-13F3-41A9-A81C-343CACF3AC81}" srcId="{E12B0272-4078-44B5-AE5C-EA801B5195F8}" destId="{4AB82E7C-EF1D-48F2-A738-ED287EBF9AF5}" srcOrd="1" destOrd="0" parTransId="{E850C73F-1AB0-4F2C-890C-7EC34556139C}" sibTransId="{36BB5293-7942-4EA7-8089-65CA82E53A75}"/>
    <dgm:cxn modelId="{5F08E79F-6DE3-494D-B293-5217F4955BEB}" type="presOf" srcId="{416995C9-AFEC-46C1-B41A-E019167944DB}" destId="{AA06DA7F-4144-4E3C-B49C-940985FB7612}" srcOrd="0" destOrd="0" presId="urn:microsoft.com/office/officeart/2005/8/layout/vList5"/>
    <dgm:cxn modelId="{D26B64A1-ADA9-4F3B-A912-41580FAAF748}" srcId="{4EC04AE1-5466-45A4-9B59-48BEC7E84D9C}" destId="{E12B0272-4078-44B5-AE5C-EA801B5195F8}" srcOrd="3" destOrd="0" parTransId="{16FCA873-112B-416B-8F57-4986149A10AD}" sibTransId="{64485047-0635-4EBD-86CF-33BC29D43911}"/>
    <dgm:cxn modelId="{9A2598AC-56A7-4E39-A847-DC3C65B13335}" type="presOf" srcId="{3BF2407B-5852-4072-AA37-88C32768CE31}" destId="{3DD1FAAD-1247-4AE4-AAC6-ECA4905D0D31}" srcOrd="0" destOrd="0" presId="urn:microsoft.com/office/officeart/2005/8/layout/vList5"/>
    <dgm:cxn modelId="{2BA98AB7-18F6-459E-BF66-4769A9E10DDA}" srcId="{BF2A42BA-D5C5-41F0-9EF7-5AA366C95555}" destId="{3BF2407B-5852-4072-AA37-88C32768CE31}" srcOrd="0" destOrd="0" parTransId="{871EDB68-6AF7-4BB1-B524-6BD8154468EA}" sibTransId="{EA9F8E70-573D-459E-921F-B0BFA87386BE}"/>
    <dgm:cxn modelId="{0B0BA2B7-D13F-47EC-9B07-9EB409B45DD6}" type="presOf" srcId="{BF2A42BA-D5C5-41F0-9EF7-5AA366C95555}" destId="{BF9A553C-1DB9-4854-9657-B363EBC47BF2}" srcOrd="0" destOrd="0" presId="urn:microsoft.com/office/officeart/2005/8/layout/vList5"/>
    <dgm:cxn modelId="{773051CC-2BE1-452E-9A25-4D9C2A3E6472}" srcId="{4EC04AE1-5466-45A4-9B59-48BEC7E84D9C}" destId="{BF2A42BA-D5C5-41F0-9EF7-5AA366C95555}" srcOrd="4" destOrd="0" parTransId="{2B3B5584-4214-4E80-B76D-B9A3A32DEAA5}" sibTransId="{0CB69EB9-1F8D-4B03-9C75-6763BC18148C}"/>
    <dgm:cxn modelId="{EBE9EFDA-4BC9-4CDF-A8D2-3770F7DDD2B3}" srcId="{E12B0272-4078-44B5-AE5C-EA801B5195F8}" destId="{416995C9-AFEC-46C1-B41A-E019167944DB}" srcOrd="0" destOrd="0" parTransId="{43124A1D-8B03-4672-B16F-00B860C0BA3A}" sibTransId="{07A0B636-773F-4534-BDD3-4020F18FE71A}"/>
    <dgm:cxn modelId="{1A6637E1-482A-4040-A2EE-32750C9AD0D8}" type="presOf" srcId="{4CF064C7-9D13-4294-B2B9-2892BA1C40CF}" destId="{242EFAA4-470E-4530-B88E-38F2CD9172E8}" srcOrd="0" destOrd="0" presId="urn:microsoft.com/office/officeart/2005/8/layout/vList5"/>
    <dgm:cxn modelId="{4655A3EE-BC17-4322-BD8B-E3D59E34DCAE}" type="presOf" srcId="{4B01C15A-3D4D-4E52-8E4B-960BF28BCDE6}" destId="{42EAAACB-2136-4B7D-ACD8-A0980C33F417}" srcOrd="0" destOrd="0" presId="urn:microsoft.com/office/officeart/2005/8/layout/vList5"/>
    <dgm:cxn modelId="{790087F6-E442-4FCE-ACA8-C7E12403B219}" type="presOf" srcId="{DB7E6F7E-82FA-4240-AFD9-E64BCC6B2BD4}" destId="{FA70F5AF-8E2B-47EB-89AE-3710637E0921}" srcOrd="0" destOrd="0" presId="urn:microsoft.com/office/officeart/2005/8/layout/vList5"/>
    <dgm:cxn modelId="{247C4E11-FC60-4821-AEDB-E61D4B4EB6B0}" type="presParOf" srcId="{A1FA236E-DCBE-45F3-BA8E-134AF6913EA9}" destId="{A432B2B5-0424-46D1-ABAB-D830DB38F579}" srcOrd="0" destOrd="0" presId="urn:microsoft.com/office/officeart/2005/8/layout/vList5"/>
    <dgm:cxn modelId="{5DB40CCE-58E5-4B69-866E-4B75DF9EB60D}" type="presParOf" srcId="{A432B2B5-0424-46D1-ABAB-D830DB38F579}" destId="{6780D611-80DA-49EB-BEB3-ACA8C2685EDB}" srcOrd="0" destOrd="0" presId="urn:microsoft.com/office/officeart/2005/8/layout/vList5"/>
    <dgm:cxn modelId="{F89BCE0C-84B0-43DC-AECC-81F2D618EA17}" type="presParOf" srcId="{A432B2B5-0424-46D1-ABAB-D830DB38F579}" destId="{242EFAA4-470E-4530-B88E-38F2CD9172E8}" srcOrd="1" destOrd="0" presId="urn:microsoft.com/office/officeart/2005/8/layout/vList5"/>
    <dgm:cxn modelId="{FD4FA936-4A3B-40A1-945D-DBB2138EB647}" type="presParOf" srcId="{A1FA236E-DCBE-45F3-BA8E-134AF6913EA9}" destId="{6C763325-9AB3-4BF1-A960-A4E76BC8533C}" srcOrd="1" destOrd="0" presId="urn:microsoft.com/office/officeart/2005/8/layout/vList5"/>
    <dgm:cxn modelId="{4629EC35-83BE-4F7C-BC39-48014B8670C9}" type="presParOf" srcId="{A1FA236E-DCBE-45F3-BA8E-134AF6913EA9}" destId="{E0A499AC-2BA9-4D45-943A-83E990405449}" srcOrd="2" destOrd="0" presId="urn:microsoft.com/office/officeart/2005/8/layout/vList5"/>
    <dgm:cxn modelId="{F33053AE-FCF6-4B89-8D57-C4CC343F9DFA}" type="presParOf" srcId="{E0A499AC-2BA9-4D45-943A-83E990405449}" destId="{9EA69B1D-EF8B-455E-99F3-BD14BA803790}" srcOrd="0" destOrd="0" presId="urn:microsoft.com/office/officeart/2005/8/layout/vList5"/>
    <dgm:cxn modelId="{9098A291-554E-4989-9F92-D0DA0CE84242}" type="presParOf" srcId="{E0A499AC-2BA9-4D45-943A-83E990405449}" destId="{FA70F5AF-8E2B-47EB-89AE-3710637E0921}" srcOrd="1" destOrd="0" presId="urn:microsoft.com/office/officeart/2005/8/layout/vList5"/>
    <dgm:cxn modelId="{2F16AC52-27C1-46E8-AA12-352B301A77D8}" type="presParOf" srcId="{A1FA236E-DCBE-45F3-BA8E-134AF6913EA9}" destId="{6FA8A71E-3513-4A2E-B1E3-F9761099D819}" srcOrd="3" destOrd="0" presId="urn:microsoft.com/office/officeart/2005/8/layout/vList5"/>
    <dgm:cxn modelId="{45ACE0B5-024C-4D7E-A280-82F07F57C1E7}" type="presParOf" srcId="{A1FA236E-DCBE-45F3-BA8E-134AF6913EA9}" destId="{631FA070-DCFF-4326-B6A4-1A03C6277C30}" srcOrd="4" destOrd="0" presId="urn:microsoft.com/office/officeart/2005/8/layout/vList5"/>
    <dgm:cxn modelId="{E841C5FD-F8E9-40B6-924F-64BADB026861}" type="presParOf" srcId="{631FA070-DCFF-4326-B6A4-1A03C6277C30}" destId="{42EAAACB-2136-4B7D-ACD8-A0980C33F417}" srcOrd="0" destOrd="0" presId="urn:microsoft.com/office/officeart/2005/8/layout/vList5"/>
    <dgm:cxn modelId="{F2D561ED-1270-4A9D-B89C-7FB5E69DB30A}" type="presParOf" srcId="{631FA070-DCFF-4326-B6A4-1A03C6277C30}" destId="{AB550581-3423-43F1-8ECD-19B96B15B553}" srcOrd="1" destOrd="0" presId="urn:microsoft.com/office/officeart/2005/8/layout/vList5"/>
    <dgm:cxn modelId="{0DE922BE-FEF4-4C04-9AB7-8694A911600D}" type="presParOf" srcId="{A1FA236E-DCBE-45F3-BA8E-134AF6913EA9}" destId="{8F1A8251-A86D-420B-8091-B42670209341}" srcOrd="5" destOrd="0" presId="urn:microsoft.com/office/officeart/2005/8/layout/vList5"/>
    <dgm:cxn modelId="{9FF9BCD5-AF2A-4BED-A275-352E6F0559DA}" type="presParOf" srcId="{A1FA236E-DCBE-45F3-BA8E-134AF6913EA9}" destId="{47373256-C8EB-490C-BE20-DDD76C513D5C}" srcOrd="6" destOrd="0" presId="urn:microsoft.com/office/officeart/2005/8/layout/vList5"/>
    <dgm:cxn modelId="{58BCB255-863F-450B-B0EB-74FC35D807F4}" type="presParOf" srcId="{47373256-C8EB-490C-BE20-DDD76C513D5C}" destId="{F1E949E4-8DE2-4938-8151-E95B0BF4B85B}" srcOrd="0" destOrd="0" presId="urn:microsoft.com/office/officeart/2005/8/layout/vList5"/>
    <dgm:cxn modelId="{52E79D21-9C1D-4A96-8321-25AA761B2121}" type="presParOf" srcId="{47373256-C8EB-490C-BE20-DDD76C513D5C}" destId="{AA06DA7F-4144-4E3C-B49C-940985FB7612}" srcOrd="1" destOrd="0" presId="urn:microsoft.com/office/officeart/2005/8/layout/vList5"/>
    <dgm:cxn modelId="{09227928-C6F6-4838-AC49-9F635A507DD0}" type="presParOf" srcId="{A1FA236E-DCBE-45F3-BA8E-134AF6913EA9}" destId="{713DD82A-2A33-4938-B7C9-BFA9C69D522A}" srcOrd="7" destOrd="0" presId="urn:microsoft.com/office/officeart/2005/8/layout/vList5"/>
    <dgm:cxn modelId="{93C110BB-04B0-497E-8A9B-13AF75C8F83D}" type="presParOf" srcId="{A1FA236E-DCBE-45F3-BA8E-134AF6913EA9}" destId="{0F304DC4-7147-4E88-BF73-96F000930A85}" srcOrd="8" destOrd="0" presId="urn:microsoft.com/office/officeart/2005/8/layout/vList5"/>
    <dgm:cxn modelId="{AB5EDD78-4993-4C18-8316-5EE5826AD8AB}" type="presParOf" srcId="{0F304DC4-7147-4E88-BF73-96F000930A85}" destId="{BF9A553C-1DB9-4854-9657-B363EBC47BF2}" srcOrd="0" destOrd="0" presId="urn:microsoft.com/office/officeart/2005/8/layout/vList5"/>
    <dgm:cxn modelId="{A8E5E974-50EC-4053-82FB-E0DA0065CF21}" type="presParOf" srcId="{0F304DC4-7147-4E88-BF73-96F000930A85}" destId="{3DD1FAAD-1247-4AE4-AAC6-ECA4905D0D31}"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CCA68-8915-424B-B273-90A60A297CCC}">
      <dsp:nvSpPr>
        <dsp:cNvPr id="0" name=""/>
        <dsp:cNvSpPr/>
      </dsp:nvSpPr>
      <dsp:spPr>
        <a:xfrm>
          <a:off x="845392" y="0"/>
          <a:ext cx="9581115" cy="3530792"/>
        </a:xfrm>
        <a:prstGeom prst="rightArrow">
          <a:avLst/>
        </a:prstGeom>
        <a:solidFill>
          <a:srgbClr val="FAD0C6"/>
        </a:solidFill>
        <a:ln>
          <a:noFill/>
        </a:ln>
        <a:effectLst/>
      </dsp:spPr>
      <dsp:style>
        <a:lnRef idx="0">
          <a:scrgbClr r="0" g="0" b="0"/>
        </a:lnRef>
        <a:fillRef idx="1">
          <a:scrgbClr r="0" g="0" b="0"/>
        </a:fillRef>
        <a:effectRef idx="0">
          <a:scrgbClr r="0" g="0" b="0"/>
        </a:effectRef>
        <a:fontRef idx="minor"/>
      </dsp:style>
    </dsp:sp>
    <dsp:sp modelId="{951BB827-2F15-4A01-ADAD-3C1F13ECCDF0}">
      <dsp:nvSpPr>
        <dsp:cNvPr id="0" name=""/>
        <dsp:cNvSpPr/>
      </dsp:nvSpPr>
      <dsp:spPr>
        <a:xfrm>
          <a:off x="3095" y="1059237"/>
          <a:ext cx="1802513" cy="1412316"/>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Josefin Sans" pitchFamily="2" charset="0"/>
            </a:rPr>
            <a:t>July </a:t>
          </a:r>
        </a:p>
        <a:p>
          <a:pPr marL="0" lvl="0" indent="0" algn="ctr" defTabSz="666750">
            <a:lnSpc>
              <a:spcPct val="90000"/>
            </a:lnSpc>
            <a:spcBef>
              <a:spcPct val="0"/>
            </a:spcBef>
            <a:spcAft>
              <a:spcPct val="35000"/>
            </a:spcAft>
            <a:buNone/>
          </a:pPr>
          <a:r>
            <a:rPr lang="en-US" sz="1500" kern="1200" dirty="0">
              <a:latin typeface="Josefin Sans" pitchFamily="2" charset="0"/>
            </a:rPr>
            <a:t>SECAC Meeting, Launch Strategic Visioning Process</a:t>
          </a:r>
        </a:p>
      </dsp:txBody>
      <dsp:txXfrm>
        <a:off x="72039" y="1128181"/>
        <a:ext cx="1664625" cy="1274428"/>
      </dsp:txXfrm>
    </dsp:sp>
    <dsp:sp modelId="{D0F52B53-F7CD-404D-8401-470E35088D1C}">
      <dsp:nvSpPr>
        <dsp:cNvPr id="0" name=""/>
        <dsp:cNvSpPr/>
      </dsp:nvSpPr>
      <dsp:spPr>
        <a:xfrm>
          <a:off x="1895735" y="1059237"/>
          <a:ext cx="1802513" cy="1412316"/>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Josefin Sans" pitchFamily="2" charset="0"/>
            </a:rPr>
            <a:t>August</a:t>
          </a:r>
        </a:p>
        <a:p>
          <a:pPr marL="0" lvl="0" indent="0" algn="ctr" defTabSz="666750">
            <a:lnSpc>
              <a:spcPct val="90000"/>
            </a:lnSpc>
            <a:spcBef>
              <a:spcPct val="0"/>
            </a:spcBef>
            <a:spcAft>
              <a:spcPct val="35000"/>
            </a:spcAft>
            <a:buNone/>
          </a:pPr>
          <a:r>
            <a:rPr lang="en-US" sz="1500" b="1" kern="1200" dirty="0">
              <a:latin typeface="Josefin Sans" pitchFamily="2" charset="0"/>
            </a:rPr>
            <a:t> </a:t>
          </a:r>
          <a:r>
            <a:rPr lang="en-US" sz="1500" kern="1200" dirty="0">
              <a:latin typeface="Josefin Sans" pitchFamily="2" charset="0"/>
            </a:rPr>
            <a:t>Committee Meetings</a:t>
          </a:r>
        </a:p>
      </dsp:txBody>
      <dsp:txXfrm>
        <a:off x="1964679" y="1128181"/>
        <a:ext cx="1664625" cy="1274428"/>
      </dsp:txXfrm>
    </dsp:sp>
    <dsp:sp modelId="{8FC677B3-A62D-4A98-96A3-50C92438E585}">
      <dsp:nvSpPr>
        <dsp:cNvPr id="0" name=""/>
        <dsp:cNvSpPr/>
      </dsp:nvSpPr>
      <dsp:spPr>
        <a:xfrm>
          <a:off x="3788374" y="1059237"/>
          <a:ext cx="1802513" cy="1412316"/>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Josefin Sans" pitchFamily="2" charset="0"/>
            </a:rPr>
            <a:t>September </a:t>
          </a:r>
        </a:p>
        <a:p>
          <a:pPr marL="0" lvl="0" indent="0" algn="ctr" defTabSz="666750">
            <a:lnSpc>
              <a:spcPct val="90000"/>
            </a:lnSpc>
            <a:spcBef>
              <a:spcPct val="0"/>
            </a:spcBef>
            <a:spcAft>
              <a:spcPct val="35000"/>
            </a:spcAft>
            <a:buNone/>
          </a:pPr>
          <a:r>
            <a:rPr lang="en-US" sz="1500" kern="1200" dirty="0">
              <a:latin typeface="Josefin Sans" pitchFamily="2" charset="0"/>
            </a:rPr>
            <a:t>SECAC Meeting</a:t>
          </a:r>
        </a:p>
      </dsp:txBody>
      <dsp:txXfrm>
        <a:off x="3857318" y="1128181"/>
        <a:ext cx="1664625" cy="1274428"/>
      </dsp:txXfrm>
    </dsp:sp>
    <dsp:sp modelId="{1BA21F7A-9865-4A7A-A9A8-47932F380A87}">
      <dsp:nvSpPr>
        <dsp:cNvPr id="0" name=""/>
        <dsp:cNvSpPr/>
      </dsp:nvSpPr>
      <dsp:spPr>
        <a:xfrm>
          <a:off x="5681013" y="1059237"/>
          <a:ext cx="1802513" cy="1412316"/>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Josefin Sans" pitchFamily="2" charset="0"/>
            </a:rPr>
            <a:t>October</a:t>
          </a:r>
        </a:p>
        <a:p>
          <a:pPr marL="0" lvl="0" indent="0" algn="ctr" defTabSz="666750">
            <a:lnSpc>
              <a:spcPct val="90000"/>
            </a:lnSpc>
            <a:spcBef>
              <a:spcPct val="0"/>
            </a:spcBef>
            <a:spcAft>
              <a:spcPct val="35000"/>
            </a:spcAft>
            <a:buNone/>
          </a:pPr>
          <a:r>
            <a:rPr lang="en-US" sz="1500" b="1" kern="1200" dirty="0">
              <a:latin typeface="Josefin Sans" pitchFamily="2" charset="0"/>
            </a:rPr>
            <a:t> </a:t>
          </a:r>
          <a:r>
            <a:rPr lang="en-US" sz="1500" kern="1200" dirty="0">
              <a:latin typeface="Josefin Sans" pitchFamily="2" charset="0"/>
            </a:rPr>
            <a:t>Committee Meetings</a:t>
          </a:r>
        </a:p>
      </dsp:txBody>
      <dsp:txXfrm>
        <a:off x="5749957" y="1128181"/>
        <a:ext cx="1664625" cy="1274428"/>
      </dsp:txXfrm>
    </dsp:sp>
    <dsp:sp modelId="{F0B0522C-7723-48AF-9616-6707226F40AF}">
      <dsp:nvSpPr>
        <dsp:cNvPr id="0" name=""/>
        <dsp:cNvSpPr/>
      </dsp:nvSpPr>
      <dsp:spPr>
        <a:xfrm>
          <a:off x="7573652" y="1059237"/>
          <a:ext cx="1802513" cy="1412316"/>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Josefin Sans" pitchFamily="2" charset="0"/>
            </a:rPr>
            <a:t>November</a:t>
          </a:r>
          <a:r>
            <a:rPr lang="en-US" sz="1500" kern="1200" dirty="0">
              <a:latin typeface="Josefin Sans" pitchFamily="2" charset="0"/>
            </a:rPr>
            <a:t> </a:t>
          </a:r>
        </a:p>
        <a:p>
          <a:pPr marL="0" lvl="0" indent="0" algn="ctr" defTabSz="666750">
            <a:lnSpc>
              <a:spcPct val="90000"/>
            </a:lnSpc>
            <a:spcBef>
              <a:spcPct val="0"/>
            </a:spcBef>
            <a:spcAft>
              <a:spcPct val="35000"/>
            </a:spcAft>
            <a:buNone/>
          </a:pPr>
          <a:r>
            <a:rPr lang="en-US" sz="1500" kern="1200" dirty="0">
              <a:latin typeface="Josefin Sans" pitchFamily="2" charset="0"/>
            </a:rPr>
            <a:t>SECAC Meeting, Approve Content, Graphic Design</a:t>
          </a:r>
        </a:p>
      </dsp:txBody>
      <dsp:txXfrm>
        <a:off x="7642596" y="1128181"/>
        <a:ext cx="1664625" cy="1274428"/>
      </dsp:txXfrm>
    </dsp:sp>
    <dsp:sp modelId="{75DF961D-2BE3-42A9-9D83-82189D1457BD}">
      <dsp:nvSpPr>
        <dsp:cNvPr id="0" name=""/>
        <dsp:cNvSpPr/>
      </dsp:nvSpPr>
      <dsp:spPr>
        <a:xfrm>
          <a:off x="9466291" y="1059237"/>
          <a:ext cx="1802513" cy="1412316"/>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Josefin Sans" pitchFamily="2" charset="0"/>
            </a:rPr>
            <a:t>December</a:t>
          </a:r>
        </a:p>
        <a:p>
          <a:pPr marL="0" lvl="0" indent="0" algn="ctr" defTabSz="666750">
            <a:lnSpc>
              <a:spcPct val="90000"/>
            </a:lnSpc>
            <a:spcBef>
              <a:spcPct val="0"/>
            </a:spcBef>
            <a:spcAft>
              <a:spcPct val="35000"/>
            </a:spcAft>
            <a:buNone/>
          </a:pPr>
          <a:r>
            <a:rPr lang="en-US" sz="1500" kern="1200" dirty="0">
              <a:latin typeface="Josefin Sans" pitchFamily="2" charset="0"/>
            </a:rPr>
            <a:t>Strategic Vision Complete</a:t>
          </a:r>
        </a:p>
      </dsp:txBody>
      <dsp:txXfrm>
        <a:off x="9535235" y="1128181"/>
        <a:ext cx="1664625" cy="12744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EFAA4-470E-4530-B88E-38F2CD9172E8}">
      <dsp:nvSpPr>
        <dsp:cNvPr id="0" name=""/>
        <dsp:cNvSpPr/>
      </dsp:nvSpPr>
      <dsp:spPr>
        <a:xfrm rot="5400000">
          <a:off x="6816183" y="-2945049"/>
          <a:ext cx="668848" cy="6729984"/>
        </a:xfrm>
        <a:prstGeom prst="round2SameRect">
          <a:avLst/>
        </a:prstGeom>
        <a:solidFill>
          <a:srgbClr val="FAD0C6">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Josefin Sans" pitchFamily="2" charset="0"/>
            </a:rPr>
            <a:t>Provide feedback on process</a:t>
          </a:r>
        </a:p>
        <a:p>
          <a:pPr marL="114300" lvl="1" indent="-114300" algn="l" defTabSz="622300">
            <a:lnSpc>
              <a:spcPct val="90000"/>
            </a:lnSpc>
            <a:spcBef>
              <a:spcPct val="0"/>
            </a:spcBef>
            <a:spcAft>
              <a:spcPct val="15000"/>
            </a:spcAft>
            <a:buChar char="•"/>
          </a:pPr>
          <a:r>
            <a:rPr lang="en-US" sz="1400" kern="1200" dirty="0">
              <a:latin typeface="Josefin Sans" pitchFamily="2" charset="0"/>
            </a:rPr>
            <a:t>Review drafts and provide feedback</a:t>
          </a:r>
        </a:p>
      </dsp:txBody>
      <dsp:txXfrm rot="-5400000">
        <a:off x="3785615" y="118169"/>
        <a:ext cx="6697334" cy="603548"/>
      </dsp:txXfrm>
    </dsp:sp>
    <dsp:sp modelId="{6780D611-80DA-49EB-BEB3-ACA8C2685EDB}">
      <dsp:nvSpPr>
        <dsp:cNvPr id="0" name=""/>
        <dsp:cNvSpPr/>
      </dsp:nvSpPr>
      <dsp:spPr>
        <a:xfrm>
          <a:off x="0" y="1912"/>
          <a:ext cx="3785616" cy="836060"/>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Josefin Sans" pitchFamily="2" charset="0"/>
            </a:rPr>
            <a:t>Review/Feedback</a:t>
          </a:r>
        </a:p>
      </dsp:txBody>
      <dsp:txXfrm>
        <a:off x="40813" y="42725"/>
        <a:ext cx="3703990" cy="754434"/>
      </dsp:txXfrm>
    </dsp:sp>
    <dsp:sp modelId="{FA70F5AF-8E2B-47EB-89AE-3710637E0921}">
      <dsp:nvSpPr>
        <dsp:cNvPr id="0" name=""/>
        <dsp:cNvSpPr/>
      </dsp:nvSpPr>
      <dsp:spPr>
        <a:xfrm rot="5400000">
          <a:off x="6816183" y="-2067186"/>
          <a:ext cx="668848" cy="6729984"/>
        </a:xfrm>
        <a:prstGeom prst="round2SameRect">
          <a:avLst/>
        </a:prstGeom>
        <a:solidFill>
          <a:srgbClr val="FAD0C6">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Josefin Sans" pitchFamily="2" charset="0"/>
            </a:rPr>
            <a:t>Analyze asset map findings and implications for strategic vision</a:t>
          </a:r>
        </a:p>
        <a:p>
          <a:pPr marL="114300" lvl="1" indent="-114300" algn="l" defTabSz="622300">
            <a:lnSpc>
              <a:spcPct val="90000"/>
            </a:lnSpc>
            <a:spcBef>
              <a:spcPct val="0"/>
            </a:spcBef>
            <a:spcAft>
              <a:spcPct val="15000"/>
            </a:spcAft>
            <a:buChar char="•"/>
          </a:pPr>
          <a:r>
            <a:rPr lang="en-US" sz="1400" kern="1200" dirty="0">
              <a:latin typeface="Josefin Sans" pitchFamily="2" charset="0"/>
            </a:rPr>
            <a:t>Analyze input of providers, families, and other stakeholders</a:t>
          </a:r>
        </a:p>
      </dsp:txBody>
      <dsp:txXfrm rot="-5400000">
        <a:off x="3785615" y="996032"/>
        <a:ext cx="6697334" cy="603548"/>
      </dsp:txXfrm>
    </dsp:sp>
    <dsp:sp modelId="{9EA69B1D-EF8B-455E-99F3-BD14BA803790}">
      <dsp:nvSpPr>
        <dsp:cNvPr id="0" name=""/>
        <dsp:cNvSpPr/>
      </dsp:nvSpPr>
      <dsp:spPr>
        <a:xfrm>
          <a:off x="0" y="879775"/>
          <a:ext cx="3785616" cy="836060"/>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Josefin Sans" pitchFamily="2" charset="0"/>
            </a:rPr>
            <a:t>Analysis</a:t>
          </a:r>
        </a:p>
      </dsp:txBody>
      <dsp:txXfrm>
        <a:off x="40813" y="920588"/>
        <a:ext cx="3703990" cy="754434"/>
      </dsp:txXfrm>
    </dsp:sp>
    <dsp:sp modelId="{AB550581-3423-43F1-8ECD-19B96B15B553}">
      <dsp:nvSpPr>
        <dsp:cNvPr id="0" name=""/>
        <dsp:cNvSpPr/>
      </dsp:nvSpPr>
      <dsp:spPr>
        <a:xfrm rot="5400000">
          <a:off x="6816183" y="-1189323"/>
          <a:ext cx="668848" cy="6729984"/>
        </a:xfrm>
        <a:prstGeom prst="round2SameRect">
          <a:avLst/>
        </a:prstGeom>
        <a:solidFill>
          <a:srgbClr val="FAD0C6">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Josefin Sans" pitchFamily="2" charset="0"/>
            </a:rPr>
            <a:t>Draft components of strategic vision</a:t>
          </a:r>
        </a:p>
      </dsp:txBody>
      <dsp:txXfrm rot="-5400000">
        <a:off x="3785615" y="1873895"/>
        <a:ext cx="6697334" cy="603548"/>
      </dsp:txXfrm>
    </dsp:sp>
    <dsp:sp modelId="{42EAAACB-2136-4B7D-ACD8-A0980C33F417}">
      <dsp:nvSpPr>
        <dsp:cNvPr id="0" name=""/>
        <dsp:cNvSpPr/>
      </dsp:nvSpPr>
      <dsp:spPr>
        <a:xfrm>
          <a:off x="0" y="1757638"/>
          <a:ext cx="3785616" cy="836060"/>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Josefin Sans" pitchFamily="2" charset="0"/>
            </a:rPr>
            <a:t>Drafting</a:t>
          </a:r>
        </a:p>
      </dsp:txBody>
      <dsp:txXfrm>
        <a:off x="40813" y="1798451"/>
        <a:ext cx="3703990" cy="754434"/>
      </dsp:txXfrm>
    </dsp:sp>
    <dsp:sp modelId="{AA06DA7F-4144-4E3C-B49C-940985FB7612}">
      <dsp:nvSpPr>
        <dsp:cNvPr id="0" name=""/>
        <dsp:cNvSpPr/>
      </dsp:nvSpPr>
      <dsp:spPr>
        <a:xfrm rot="5400000">
          <a:off x="6816183" y="-311459"/>
          <a:ext cx="668848" cy="6729984"/>
        </a:xfrm>
        <a:prstGeom prst="round2SameRect">
          <a:avLst/>
        </a:prstGeom>
        <a:solidFill>
          <a:srgbClr val="FAD0C6">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Josefin Sans" pitchFamily="2" charset="0"/>
            </a:rPr>
            <a:t>Facilitate meetings of providers, families, and other stakeholders</a:t>
          </a:r>
        </a:p>
        <a:p>
          <a:pPr marL="114300" lvl="1" indent="-114300" algn="l" defTabSz="622300">
            <a:lnSpc>
              <a:spcPct val="90000"/>
            </a:lnSpc>
            <a:spcBef>
              <a:spcPct val="0"/>
            </a:spcBef>
            <a:spcAft>
              <a:spcPct val="15000"/>
            </a:spcAft>
            <a:buChar char="•"/>
          </a:pPr>
          <a:r>
            <a:rPr lang="en-US" sz="1400" kern="1200" dirty="0">
              <a:latin typeface="Josefin Sans" pitchFamily="2" charset="0"/>
            </a:rPr>
            <a:t>Use existing meetings in programs you administer to get feedback</a:t>
          </a:r>
        </a:p>
      </dsp:txBody>
      <dsp:txXfrm rot="-5400000">
        <a:off x="3785615" y="2751759"/>
        <a:ext cx="6697334" cy="603548"/>
      </dsp:txXfrm>
    </dsp:sp>
    <dsp:sp modelId="{F1E949E4-8DE2-4938-8151-E95B0BF4B85B}">
      <dsp:nvSpPr>
        <dsp:cNvPr id="0" name=""/>
        <dsp:cNvSpPr/>
      </dsp:nvSpPr>
      <dsp:spPr>
        <a:xfrm>
          <a:off x="0" y="2635502"/>
          <a:ext cx="3785616" cy="836060"/>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Josefin Sans" pitchFamily="2" charset="0"/>
            </a:rPr>
            <a:t>Facilitation</a:t>
          </a:r>
        </a:p>
      </dsp:txBody>
      <dsp:txXfrm>
        <a:off x="40813" y="2676315"/>
        <a:ext cx="3703990" cy="754434"/>
      </dsp:txXfrm>
    </dsp:sp>
    <dsp:sp modelId="{3DD1FAAD-1247-4AE4-AAC6-ECA4905D0D31}">
      <dsp:nvSpPr>
        <dsp:cNvPr id="0" name=""/>
        <dsp:cNvSpPr/>
      </dsp:nvSpPr>
      <dsp:spPr>
        <a:xfrm rot="5400000">
          <a:off x="6816183" y="566403"/>
          <a:ext cx="668848" cy="6729984"/>
        </a:xfrm>
        <a:prstGeom prst="round2SameRect">
          <a:avLst/>
        </a:prstGeom>
        <a:solidFill>
          <a:srgbClr val="FAD0C6">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Josefin Sans" pitchFamily="2" charset="0"/>
            </a:rPr>
            <a:t>Use networks and contacts to help amplify opportunities for stakeholder engagement and provide </a:t>
          </a:r>
        </a:p>
      </dsp:txBody>
      <dsp:txXfrm rot="-5400000">
        <a:off x="3785615" y="3629621"/>
        <a:ext cx="6697334" cy="603548"/>
      </dsp:txXfrm>
    </dsp:sp>
    <dsp:sp modelId="{BF9A553C-1DB9-4854-9657-B363EBC47BF2}">
      <dsp:nvSpPr>
        <dsp:cNvPr id="0" name=""/>
        <dsp:cNvSpPr/>
      </dsp:nvSpPr>
      <dsp:spPr>
        <a:xfrm>
          <a:off x="0" y="3513365"/>
          <a:ext cx="3785616" cy="836060"/>
        </a:xfrm>
        <a:prstGeom prst="roundRect">
          <a:avLst/>
        </a:prstGeom>
        <a:solidFill>
          <a:srgbClr val="F17D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Josefin Sans" pitchFamily="2" charset="0"/>
            </a:rPr>
            <a:t>Amplification</a:t>
          </a:r>
        </a:p>
      </dsp:txBody>
      <dsp:txXfrm>
        <a:off x="40813" y="3554178"/>
        <a:ext cx="3703990" cy="7544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EFC8B-1AE8-429B-8FF9-1E8DFFFD5FA5}" type="datetimeFigureOut">
              <a:rPr lang="en-US" smtClean="0"/>
              <a:t>4/29/2022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E0C27-4DD1-4288-BEF2-4609D8BBA0B5}" type="slidenum">
              <a:rPr lang="en-US" smtClean="0"/>
              <a:t>‹#›</a:t>
            </a:fld>
            <a:endParaRPr lang="en-US"/>
          </a:p>
        </p:txBody>
      </p:sp>
    </p:spTree>
    <p:extLst>
      <p:ext uri="{BB962C8B-B14F-4D97-AF65-F5344CB8AC3E}">
        <p14:creationId xmlns:p14="http://schemas.microsoft.com/office/powerpoint/2010/main" val="119855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BE0C27-4DD1-4288-BEF2-4609D8BBA0B5}" type="slidenum">
              <a:rPr lang="en-US" smtClean="0"/>
              <a:t>9</a:t>
            </a:fld>
            <a:endParaRPr lang="en-US"/>
          </a:p>
        </p:txBody>
      </p:sp>
    </p:spTree>
    <p:extLst>
      <p:ext uri="{BB962C8B-B14F-4D97-AF65-F5344CB8AC3E}">
        <p14:creationId xmlns:p14="http://schemas.microsoft.com/office/powerpoint/2010/main" val="1671894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1348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017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3594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8349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9928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2016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2330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181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BE0C27-4DD1-4288-BEF2-4609D8BBA0B5}" type="slidenum">
              <a:rPr lang="en-US" smtClean="0"/>
              <a:t>27</a:t>
            </a:fld>
            <a:endParaRPr lang="en-US"/>
          </a:p>
        </p:txBody>
      </p:sp>
    </p:spTree>
    <p:extLst>
      <p:ext uri="{BB962C8B-B14F-4D97-AF65-F5344CB8AC3E}">
        <p14:creationId xmlns:p14="http://schemas.microsoft.com/office/powerpoint/2010/main" val="286161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BE0C27-4DD1-4288-BEF2-4609D8BBA0B5}" type="slidenum">
              <a:rPr lang="en-US" smtClean="0"/>
              <a:t>10</a:t>
            </a:fld>
            <a:endParaRPr lang="en-US"/>
          </a:p>
        </p:txBody>
      </p:sp>
    </p:spTree>
    <p:extLst>
      <p:ext uri="{BB962C8B-B14F-4D97-AF65-F5344CB8AC3E}">
        <p14:creationId xmlns:p14="http://schemas.microsoft.com/office/powerpoint/2010/main" val="786222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929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983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779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6067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9228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8764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BE0C27-4DD1-4288-BEF2-4609D8BBA0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76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789E2-AC30-4EE4-BBF2-0C46628206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F50D1-124D-43D5-B91F-6E3DA29B0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1FA999-76BB-4C0C-A589-C8D50D75FB15}"/>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5" name="Footer Placeholder 4">
            <a:extLst>
              <a:ext uri="{FF2B5EF4-FFF2-40B4-BE49-F238E27FC236}">
                <a16:creationId xmlns:a16="http://schemas.microsoft.com/office/drawing/2014/main" id="{618394B3-94DD-43ED-95F8-FDE36135E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6627B-CCF1-4F52-BA2D-1579AB845E53}"/>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1244493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CAB27-F26B-42DF-A6FC-8C77CAAE5C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273FF6-F05F-4DFD-8400-DBA0ED5880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F9DF8-DC8B-4445-987A-86FB4A6FA4B7}"/>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5" name="Footer Placeholder 4">
            <a:extLst>
              <a:ext uri="{FF2B5EF4-FFF2-40B4-BE49-F238E27FC236}">
                <a16:creationId xmlns:a16="http://schemas.microsoft.com/office/drawing/2014/main" id="{A6751C5B-5666-4EF7-ACA7-DEE09F664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240EB-974D-4ECE-8F15-366D095BC53D}"/>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426050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0EEA1F-9A42-42F9-9317-C262D20167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96F10A-1CBE-4916-80A9-03F3F40213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A7FC7-45A2-4820-A138-6C6138714DAE}"/>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5" name="Footer Placeholder 4">
            <a:extLst>
              <a:ext uri="{FF2B5EF4-FFF2-40B4-BE49-F238E27FC236}">
                <a16:creationId xmlns:a16="http://schemas.microsoft.com/office/drawing/2014/main" id="{3ECBD185-AF05-4676-8BDC-D9A6BAE31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22F8C-75E1-4101-BD5F-9FE098229DF2}"/>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417294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59DF-0784-425F-B1B1-48480E4417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20DA06-AF87-4915-B0DC-D5E0F170A1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3E23A-15B0-4CBC-923C-E35F9AD7F036}"/>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5" name="Footer Placeholder 4">
            <a:extLst>
              <a:ext uri="{FF2B5EF4-FFF2-40B4-BE49-F238E27FC236}">
                <a16:creationId xmlns:a16="http://schemas.microsoft.com/office/drawing/2014/main" id="{8468231A-893A-4B69-B1AF-3B481E8A7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D6DC72-F316-4E99-A40D-BF1B7D74E064}"/>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278355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8DF3-96B7-4257-B62E-C8A5A6E855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A520D6-5ED7-4732-8F41-3D97B9B5A4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AB987F-06FD-489F-ACEC-1D7F589E0228}"/>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5" name="Footer Placeholder 4">
            <a:extLst>
              <a:ext uri="{FF2B5EF4-FFF2-40B4-BE49-F238E27FC236}">
                <a16:creationId xmlns:a16="http://schemas.microsoft.com/office/drawing/2014/main" id="{1600B4EB-CF67-4320-9583-8A832A890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DD158-DCE0-4947-83AB-389BFB501E94}"/>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306341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076E8-4334-4B38-B6FD-3A5B7B40EF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F1524-9C02-48AB-97C1-9DE270AEC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2BABC2-6377-4C20-A86F-93F5B7F013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C465DE-7CD5-44FA-A3AD-83CAEFD33C68}"/>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6" name="Footer Placeholder 5">
            <a:extLst>
              <a:ext uri="{FF2B5EF4-FFF2-40B4-BE49-F238E27FC236}">
                <a16:creationId xmlns:a16="http://schemas.microsoft.com/office/drawing/2014/main" id="{384DFECD-4501-4C54-B1C9-A6AAF8781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D3E57E-F090-42AD-8FA1-BBACFB20ED74}"/>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318334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1A56-73DA-446C-B339-E17CD727F4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B21860-6A71-4178-A51E-65BA018A8D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950962-CC64-4F21-AD0E-2B346F6186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75A514-26F0-4307-A297-0494742AB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96F82B-6EC0-4039-9A5E-8F25CD5F99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11F715-3175-4998-96D5-973C1EF6FFA5}"/>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8" name="Footer Placeholder 7">
            <a:extLst>
              <a:ext uri="{FF2B5EF4-FFF2-40B4-BE49-F238E27FC236}">
                <a16:creationId xmlns:a16="http://schemas.microsoft.com/office/drawing/2014/main" id="{C84FF3DF-A74E-4D3C-82B6-0E404005C7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2A1673-D50F-4FDC-B990-70F47DF9A7A8}"/>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383856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569EA-48D6-41C1-A85E-62E785EE8F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14233-ACE5-4DE4-B843-8F8B0B8F9B67}"/>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4" name="Footer Placeholder 3">
            <a:extLst>
              <a:ext uri="{FF2B5EF4-FFF2-40B4-BE49-F238E27FC236}">
                <a16:creationId xmlns:a16="http://schemas.microsoft.com/office/drawing/2014/main" id="{BF9C3F26-A8AB-479A-A59A-843424E781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050C08-36F8-4D66-9A60-3FA0FAA4C940}"/>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413577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F702F8-5229-40A4-A4F5-E06394DD66AA}"/>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3" name="Footer Placeholder 2">
            <a:extLst>
              <a:ext uri="{FF2B5EF4-FFF2-40B4-BE49-F238E27FC236}">
                <a16:creationId xmlns:a16="http://schemas.microsoft.com/office/drawing/2014/main" id="{BBF3FAC4-ED0B-417B-B1EF-4DB307086F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DE7EF8-9737-449C-BD8C-B6177FDD1692}"/>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78649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A4AD-21B5-47DA-8FD0-6D31DD01A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E774CA-838A-416E-A7ED-812E495EA1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09C635-0480-41A0-8EAA-6F29DD959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7D66B-D590-40A8-A623-8B13E692D1F4}"/>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6" name="Footer Placeholder 5">
            <a:extLst>
              <a:ext uri="{FF2B5EF4-FFF2-40B4-BE49-F238E27FC236}">
                <a16:creationId xmlns:a16="http://schemas.microsoft.com/office/drawing/2014/main" id="{855E8800-40A1-4098-86C3-F84C8D737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CC83AC-0A8F-4E56-B8B5-3F21F6240D15}"/>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237082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77DD-B303-4BBC-BE36-F67D8F8589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7F64C3-A905-4E08-B877-40F06914C9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422E4B-9E9B-4FD9-9569-ECCAFF1FAD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AA96C6-30DC-4A96-9ED4-4F62D8411AC0}"/>
              </a:ext>
            </a:extLst>
          </p:cNvPr>
          <p:cNvSpPr>
            <a:spLocks noGrp="1"/>
          </p:cNvSpPr>
          <p:nvPr>
            <p:ph type="dt" sz="half" idx="10"/>
          </p:nvPr>
        </p:nvSpPr>
        <p:spPr/>
        <p:txBody>
          <a:bodyPr/>
          <a:lstStyle/>
          <a:p>
            <a:fld id="{F8AC94DA-3C95-4F6C-A1F0-DCA12639ECA1}" type="datetimeFigureOut">
              <a:rPr lang="en-US" smtClean="0"/>
              <a:t>4/29/2022</a:t>
            </a:fld>
            <a:endParaRPr lang="en-US"/>
          </a:p>
        </p:txBody>
      </p:sp>
      <p:sp>
        <p:nvSpPr>
          <p:cNvPr id="6" name="Footer Placeholder 5">
            <a:extLst>
              <a:ext uri="{FF2B5EF4-FFF2-40B4-BE49-F238E27FC236}">
                <a16:creationId xmlns:a16="http://schemas.microsoft.com/office/drawing/2014/main" id="{EA832E1E-C3C7-498B-83E4-16E9D317B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DC981-1A0C-466A-8BF9-ED9D5242C730}"/>
              </a:ext>
            </a:extLst>
          </p:cNvPr>
          <p:cNvSpPr>
            <a:spLocks noGrp="1"/>
          </p:cNvSpPr>
          <p:nvPr>
            <p:ph type="sldNum" sz="quarter" idx="12"/>
          </p:nvPr>
        </p:nvSpPr>
        <p:spPr/>
        <p:txBody>
          <a:bodyPr/>
          <a:lstStyle/>
          <a:p>
            <a:fld id="{7E31588A-9CB9-4E16-944F-55B50B7DB871}" type="slidenum">
              <a:rPr lang="en-US" smtClean="0"/>
              <a:t>‹#›</a:t>
            </a:fld>
            <a:endParaRPr lang="en-US"/>
          </a:p>
        </p:txBody>
      </p:sp>
    </p:spTree>
    <p:extLst>
      <p:ext uri="{BB962C8B-B14F-4D97-AF65-F5344CB8AC3E}">
        <p14:creationId xmlns:p14="http://schemas.microsoft.com/office/powerpoint/2010/main" val="273167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B1535-75EF-4F35-8231-072894EAF6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B486CB-7B35-4D68-8F98-7A970D59C2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36540-E74D-4DEF-BD96-5A9AEC09F3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C94DA-3C95-4F6C-A1F0-DCA12639ECA1}" type="datetimeFigureOut">
              <a:rPr lang="en-US" smtClean="0"/>
              <a:t>4/29/2022</a:t>
            </a:fld>
            <a:endParaRPr lang="en-US"/>
          </a:p>
        </p:txBody>
      </p:sp>
      <p:sp>
        <p:nvSpPr>
          <p:cNvPr id="5" name="Footer Placeholder 4">
            <a:extLst>
              <a:ext uri="{FF2B5EF4-FFF2-40B4-BE49-F238E27FC236}">
                <a16:creationId xmlns:a16="http://schemas.microsoft.com/office/drawing/2014/main" id="{3996B311-2B7C-4DA2-941E-03534E7A76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759276-9452-4DFC-B370-CB09C9A05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1588A-9CB9-4E16-944F-55B50B7DB871}" type="slidenum">
              <a:rPr lang="en-US" smtClean="0"/>
              <a:t>‹#›</a:t>
            </a:fld>
            <a:endParaRPr lang="en-US"/>
          </a:p>
        </p:txBody>
      </p:sp>
    </p:spTree>
    <p:extLst>
      <p:ext uri="{BB962C8B-B14F-4D97-AF65-F5344CB8AC3E}">
        <p14:creationId xmlns:p14="http://schemas.microsoft.com/office/powerpoint/2010/main" val="497208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nmececd.org/wp-content/uploads/2021/01/2021-2024_NMEarlyChildhood_StrategicPl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michigan.gov/-/media/Project/Websites/mde/ogs/pdgb5/michigan_early_childhood_plan.pdf?rev=9ad463cb72424349bb893007f716a1a3" TargetMode="External"/><Relationship Id="rId5" Type="http://schemas.openxmlformats.org/officeDocument/2006/relationships/hyperlink" Target="https://www.decal.ga.gov/documents/attachments/PDG_B-5StrategicPlanReport.pdf" TargetMode="External"/><Relationship Id="rId4" Type="http://schemas.openxmlformats.org/officeDocument/2006/relationships/hyperlink" Target="https://www.ctoec.org/wp-content/uploads/2020/01/OEC-Action-Plans-2018.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theounce.co1.qualtrics.com/jfe/form/SV_74MaMIdmvha0RR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theounce.co1.qualtrics.com/jfe/form/SV_cYCMOgNiM0vFqt0" TargetMode="Externa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ssecac.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3820317" y="2591038"/>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b="1" dirty="0">
                <a:latin typeface="Josefin Sans" pitchFamily="2" charset="0"/>
              </a:rPr>
              <a:t>Mississippi </a:t>
            </a:r>
            <a:br>
              <a:rPr lang="en-US" sz="3700" b="1" dirty="0">
                <a:latin typeface="Josefin Sans" pitchFamily="2" charset="0"/>
              </a:rPr>
            </a:br>
            <a:r>
              <a:rPr lang="en-US" sz="3700" b="1" dirty="0">
                <a:latin typeface="Josefin Sans" pitchFamily="2" charset="0"/>
              </a:rPr>
              <a:t>State Early Childhood Advisory Council Meeting</a:t>
            </a:r>
            <a:endParaRPr lang="en-US" sz="3700" b="1" i="1" dirty="0">
              <a:latin typeface="Josefin Sans" pitchFamily="2" charset="0"/>
            </a:endParaRPr>
          </a:p>
          <a:p>
            <a:endParaRPr lang="en-US" sz="2500" i="1" dirty="0">
              <a:latin typeface="Josefin Sans" pitchFamily="2" charset="0"/>
            </a:endParaRPr>
          </a:p>
          <a:p>
            <a:r>
              <a:rPr lang="en-US" sz="2500" i="1" dirty="0">
                <a:latin typeface="Josefin Sans" pitchFamily="2" charset="0"/>
              </a:rPr>
              <a:t>May 5, 2022</a:t>
            </a:r>
          </a:p>
        </p:txBody>
      </p:sp>
    </p:spTree>
    <p:extLst>
      <p:ext uri="{BB962C8B-B14F-4D97-AF65-F5344CB8AC3E}">
        <p14:creationId xmlns:p14="http://schemas.microsoft.com/office/powerpoint/2010/main" val="303521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Asset Map Program Profiles</a:t>
            </a:r>
            <a:endParaRPr kumimoji="0" lang="en-US" sz="3700" b="1"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
        <p:nvSpPr>
          <p:cNvPr id="5" name="TextBox 4">
            <a:extLst>
              <a:ext uri="{FF2B5EF4-FFF2-40B4-BE49-F238E27FC236}">
                <a16:creationId xmlns:a16="http://schemas.microsoft.com/office/drawing/2014/main" id="{9DC95EAA-6E68-4648-9F16-E9FF504FDBB7}"/>
              </a:ext>
            </a:extLst>
          </p:cNvPr>
          <p:cNvSpPr txBox="1"/>
          <p:nvPr/>
        </p:nvSpPr>
        <p:spPr>
          <a:xfrm>
            <a:off x="3048953" y="3244334"/>
            <a:ext cx="6097904" cy="369332"/>
          </a:xfrm>
          <a:prstGeom prst="rect">
            <a:avLst/>
          </a:prstGeom>
          <a:noFill/>
        </p:spPr>
        <p:txBody>
          <a:bodyPr wrap="square">
            <a:spAutoFit/>
          </a:bodyPr>
          <a:lstStyle/>
          <a:p>
            <a:r>
              <a:rPr lang="en-US" b="0" dirty="0">
                <a:effectLst/>
              </a:rPr>
              <a:t> </a:t>
            </a:r>
            <a:endParaRPr lang="en-US" dirty="0"/>
          </a:p>
        </p:txBody>
      </p:sp>
      <p:sp>
        <p:nvSpPr>
          <p:cNvPr id="6" name="TextBox 5">
            <a:extLst>
              <a:ext uri="{FF2B5EF4-FFF2-40B4-BE49-F238E27FC236}">
                <a16:creationId xmlns:a16="http://schemas.microsoft.com/office/drawing/2014/main" id="{87322E81-119C-4CD8-9D31-DA76C3E9B49D}"/>
              </a:ext>
            </a:extLst>
          </p:cNvPr>
          <p:cNvSpPr txBox="1"/>
          <p:nvPr/>
        </p:nvSpPr>
        <p:spPr>
          <a:xfrm>
            <a:off x="3048953" y="3244334"/>
            <a:ext cx="6097904" cy="369332"/>
          </a:xfrm>
          <a:prstGeom prst="rect">
            <a:avLst/>
          </a:prstGeom>
          <a:noFill/>
        </p:spPr>
        <p:txBody>
          <a:bodyPr wrap="square">
            <a:spAutoFit/>
          </a:bodyPr>
          <a:lstStyle/>
          <a:p>
            <a:r>
              <a:rPr lang="en-US" b="0" dirty="0">
                <a:effectLst/>
              </a:rPr>
              <a:t> </a:t>
            </a:r>
            <a:endParaRPr lang="en-US" dirty="0"/>
          </a:p>
        </p:txBody>
      </p:sp>
      <p:sp>
        <p:nvSpPr>
          <p:cNvPr id="8" name="TextBox 7">
            <a:extLst>
              <a:ext uri="{FF2B5EF4-FFF2-40B4-BE49-F238E27FC236}">
                <a16:creationId xmlns:a16="http://schemas.microsoft.com/office/drawing/2014/main" id="{006D237A-C6DB-4B62-B1E1-D486F3C83FEC}"/>
              </a:ext>
            </a:extLst>
          </p:cNvPr>
          <p:cNvSpPr txBox="1"/>
          <p:nvPr/>
        </p:nvSpPr>
        <p:spPr>
          <a:xfrm>
            <a:off x="3048953" y="3244334"/>
            <a:ext cx="6097904" cy="369332"/>
          </a:xfrm>
          <a:prstGeom prst="rect">
            <a:avLst/>
          </a:prstGeom>
          <a:noFill/>
        </p:spPr>
        <p:txBody>
          <a:bodyPr wrap="square">
            <a:spAutoFit/>
          </a:bodyPr>
          <a:lstStyle/>
          <a:p>
            <a:r>
              <a:rPr lang="en-US" b="0" dirty="0">
                <a:effectLst/>
              </a:rPr>
              <a:t> </a:t>
            </a:r>
            <a:endParaRPr lang="en-US" dirty="0"/>
          </a:p>
        </p:txBody>
      </p:sp>
      <p:sp>
        <p:nvSpPr>
          <p:cNvPr id="10" name="TextBox 9">
            <a:extLst>
              <a:ext uri="{FF2B5EF4-FFF2-40B4-BE49-F238E27FC236}">
                <a16:creationId xmlns:a16="http://schemas.microsoft.com/office/drawing/2014/main" id="{D5390CF0-2052-4EB2-95E5-A8157D334A55}"/>
              </a:ext>
            </a:extLst>
          </p:cNvPr>
          <p:cNvSpPr txBox="1"/>
          <p:nvPr/>
        </p:nvSpPr>
        <p:spPr>
          <a:xfrm>
            <a:off x="3048953" y="3244334"/>
            <a:ext cx="6097904" cy="369332"/>
          </a:xfrm>
          <a:prstGeom prst="rect">
            <a:avLst/>
          </a:prstGeom>
          <a:noFill/>
        </p:spPr>
        <p:txBody>
          <a:bodyPr wrap="square">
            <a:spAutoFit/>
          </a:bodyPr>
          <a:lstStyle/>
          <a:p>
            <a:r>
              <a:rPr lang="en-US" b="0" dirty="0">
                <a:effectLst/>
              </a:rPr>
              <a:t> </a:t>
            </a:r>
            <a:endParaRPr lang="en-US" dirty="0"/>
          </a:p>
        </p:txBody>
      </p:sp>
      <p:sp>
        <p:nvSpPr>
          <p:cNvPr id="12" name="TextBox 11">
            <a:extLst>
              <a:ext uri="{FF2B5EF4-FFF2-40B4-BE49-F238E27FC236}">
                <a16:creationId xmlns:a16="http://schemas.microsoft.com/office/drawing/2014/main" id="{25066741-BF95-4E02-80A1-B0C870E10885}"/>
              </a:ext>
            </a:extLst>
          </p:cNvPr>
          <p:cNvSpPr txBox="1"/>
          <p:nvPr/>
        </p:nvSpPr>
        <p:spPr>
          <a:xfrm>
            <a:off x="3048953" y="3244334"/>
            <a:ext cx="6097904"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143379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Program Profiles</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4576094"/>
          </a:xfrm>
        </p:spPr>
        <p:txBody>
          <a:bodyPr vert="horz" lIns="91440" tIns="45720" rIns="91440" bIns="45720" rtlCol="0" anchor="t">
            <a:noAutofit/>
          </a:bodyPr>
          <a:lstStyle/>
          <a:p>
            <a:pPr marL="457200" indent="-457200"/>
            <a:r>
              <a:rPr lang="en-US" sz="2400" dirty="0">
                <a:latin typeface="Josefin Sans"/>
                <a:cs typeface="Calibri"/>
              </a:rPr>
              <a:t>Profiles answer four key questions:</a:t>
            </a:r>
          </a:p>
          <a:p>
            <a:pPr marL="914400" lvl="1" indent="-457200"/>
            <a:r>
              <a:rPr lang="en-US" sz="2000" dirty="0">
                <a:latin typeface="Josefin Sans"/>
                <a:cs typeface="Calibri"/>
              </a:rPr>
              <a:t>What is the program/service?</a:t>
            </a:r>
          </a:p>
          <a:p>
            <a:pPr marL="914400" lvl="1" indent="-457200"/>
            <a:r>
              <a:rPr lang="en-US" sz="2000" dirty="0">
                <a:latin typeface="Josefin Sans"/>
                <a:cs typeface="Calibri"/>
              </a:rPr>
              <a:t>Who benefits? (age eligibility, selection criteria, funded slots, enrollment, demographics of children served, % of eligible children served)</a:t>
            </a:r>
          </a:p>
          <a:p>
            <a:pPr marL="914400" lvl="1" indent="-457200"/>
            <a:r>
              <a:rPr lang="en-US" sz="2000" dirty="0">
                <a:latin typeface="Josefin Sans"/>
                <a:cs typeface="Calibri"/>
              </a:rPr>
              <a:t>How much funding is there? (federal/state/local)</a:t>
            </a:r>
          </a:p>
          <a:p>
            <a:pPr marL="914400" lvl="1" indent="-457200"/>
            <a:r>
              <a:rPr lang="en-US" sz="2000" dirty="0">
                <a:latin typeface="Josefin Sans"/>
                <a:cs typeface="Calibri"/>
              </a:rPr>
              <a:t>Who are the providers? (type, number of programs, staff qualification requirements, workforce demographics) </a:t>
            </a:r>
          </a:p>
          <a:p>
            <a:pPr marL="457200" indent="-457200"/>
            <a:r>
              <a:rPr lang="en-US" sz="2400" dirty="0">
                <a:latin typeface="Josefin Sans"/>
                <a:cs typeface="Calibri"/>
              </a:rPr>
              <a:t>Infrastructure information to be included in upcoming analysis report</a:t>
            </a:r>
          </a:p>
          <a:p>
            <a:pPr marL="457200" indent="-457200"/>
            <a:r>
              <a:rPr lang="en-US" sz="2400" dirty="0">
                <a:latin typeface="Josefin Sans"/>
                <a:cs typeface="Calibri"/>
              </a:rPr>
              <a:t>Profiles are “just the facts;” upcoming analysis report will include themes from family and provider engagement, strengths, areas for improvement</a:t>
            </a:r>
          </a:p>
        </p:txBody>
      </p:sp>
    </p:spTree>
    <p:extLst>
      <p:ext uri="{BB962C8B-B14F-4D97-AF65-F5344CB8AC3E}">
        <p14:creationId xmlns:p14="http://schemas.microsoft.com/office/powerpoint/2010/main" val="427691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Program Profiles</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952715"/>
            <a:ext cx="10515600" cy="4576094"/>
          </a:xfrm>
        </p:spPr>
        <p:txBody>
          <a:bodyPr vert="horz" lIns="91440" tIns="45720" rIns="91440" bIns="45720" rtlCol="0" anchor="t">
            <a:noAutofit/>
          </a:bodyPr>
          <a:lstStyle/>
          <a:p>
            <a:pPr marL="342900" indent="-342900"/>
            <a:r>
              <a:rPr lang="en-US" sz="2400" dirty="0">
                <a:latin typeface="Josefin Sans"/>
              </a:rPr>
              <a:t>Any more feedback about the content?</a:t>
            </a:r>
            <a:endParaRPr lang="en-US" dirty="0">
              <a:latin typeface="Josefin Sans"/>
            </a:endParaRPr>
          </a:p>
          <a:p>
            <a:pPr marL="0" indent="0">
              <a:buNone/>
            </a:pPr>
            <a:endParaRPr lang="en-US" sz="2400" dirty="0">
              <a:latin typeface="Josefin Sans" pitchFamily="2" charset="0"/>
            </a:endParaRPr>
          </a:p>
          <a:p>
            <a:pPr marL="342900" indent="-342900"/>
            <a:r>
              <a:rPr lang="en-US" sz="2400" dirty="0">
                <a:latin typeface="Josefin Sans"/>
              </a:rPr>
              <a:t>What did these spark for you? </a:t>
            </a:r>
            <a:endParaRPr lang="en-US" sz="2400" dirty="0">
              <a:latin typeface="Josefin Sans" pitchFamily="2" charset="0"/>
            </a:endParaRPr>
          </a:p>
          <a:p>
            <a:pPr marL="0" indent="0">
              <a:buNone/>
            </a:pPr>
            <a:endParaRPr lang="en-US" sz="2400" dirty="0">
              <a:latin typeface="Josefin Sans" pitchFamily="2" charset="0"/>
            </a:endParaRPr>
          </a:p>
          <a:p>
            <a:pPr marL="342900" indent="-342900"/>
            <a:r>
              <a:rPr lang="en-US" sz="2400" dirty="0">
                <a:latin typeface="Josefin Sans"/>
              </a:rPr>
              <a:t>How would these be helpful to decision-makers? e.g., Governor, legislators, agency leaders, etc.</a:t>
            </a:r>
            <a:endParaRPr lang="en-US" sz="2400" dirty="0">
              <a:latin typeface="Josefin Sans" pitchFamily="2" charset="0"/>
            </a:endParaRPr>
          </a:p>
          <a:p>
            <a:pPr marL="0" indent="0">
              <a:buNone/>
            </a:pPr>
            <a:endParaRPr lang="en-US" sz="2400" dirty="0">
              <a:latin typeface="Josefin Sans" pitchFamily="2" charset="0"/>
            </a:endParaRPr>
          </a:p>
          <a:p>
            <a:pPr marL="342900" indent="-342900"/>
            <a:r>
              <a:rPr lang="en-US" sz="2400" dirty="0">
                <a:latin typeface="Josefin Sans"/>
                <a:ea typeface="+mn-lt"/>
                <a:cs typeface="+mn-lt"/>
              </a:rPr>
              <a:t>What are the implications for SECAC? </a:t>
            </a:r>
            <a:endParaRPr lang="en-US" dirty="0">
              <a:latin typeface="Josefin Sans"/>
              <a:cs typeface="Calibri" panose="020F0502020204030204"/>
            </a:endParaRPr>
          </a:p>
        </p:txBody>
      </p:sp>
    </p:spTree>
    <p:extLst>
      <p:ext uri="{BB962C8B-B14F-4D97-AF65-F5344CB8AC3E}">
        <p14:creationId xmlns:p14="http://schemas.microsoft.com/office/powerpoint/2010/main" val="135272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700" b="1" dirty="0">
                <a:solidFill>
                  <a:prstClr val="black"/>
                </a:solidFill>
                <a:latin typeface="Josefin Sans" pitchFamily="2" charset="0"/>
              </a:rPr>
              <a:t>Let’s Design a </a:t>
            </a: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Strategic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Visioning </a:t>
            </a:r>
            <a:r>
              <a:rPr kumimoji="0" lang="en-US" sz="3700" b="1" i="0" u="none" strike="noStrike" kern="1200" cap="none" spc="0" normalizeH="0" baseline="0" noProof="0" dirty="0" err="1">
                <a:ln>
                  <a:noFill/>
                </a:ln>
                <a:solidFill>
                  <a:prstClr val="black"/>
                </a:solidFill>
                <a:effectLst/>
                <a:uLnTx/>
                <a:uFillTx/>
                <a:latin typeface="Josefin Sans" pitchFamily="2" charset="0"/>
                <a:ea typeface="+mj-ea"/>
                <a:cs typeface="+mj-cs"/>
              </a:rPr>
              <a:t>Proces</a:t>
            </a:r>
            <a:r>
              <a:rPr lang="en-US" sz="3700" b="1" dirty="0">
                <a:solidFill>
                  <a:prstClr val="black"/>
                </a:solidFill>
                <a:latin typeface="Josefin Sans" pitchFamily="2" charset="0"/>
              </a:rPr>
              <a:t>s Together!</a:t>
            </a:r>
            <a:endParaRPr kumimoji="0" lang="en-US" sz="3700" b="1"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
        <p:nvSpPr>
          <p:cNvPr id="5" name="TextBox 4">
            <a:extLst>
              <a:ext uri="{FF2B5EF4-FFF2-40B4-BE49-F238E27FC236}">
                <a16:creationId xmlns:a16="http://schemas.microsoft.com/office/drawing/2014/main" id="{9DC95EAA-6E68-4648-9F16-E9FF504FDBB7}"/>
              </a:ext>
            </a:extLst>
          </p:cNvPr>
          <p:cNvSpPr txBox="1"/>
          <p:nvPr/>
        </p:nvSpPr>
        <p:spPr>
          <a:xfrm>
            <a:off x="3048953" y="3244334"/>
            <a:ext cx="60979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6" name="TextBox 5">
            <a:extLst>
              <a:ext uri="{FF2B5EF4-FFF2-40B4-BE49-F238E27FC236}">
                <a16:creationId xmlns:a16="http://schemas.microsoft.com/office/drawing/2014/main" id="{87322E81-119C-4CD8-9D31-DA76C3E9B49D}"/>
              </a:ext>
            </a:extLst>
          </p:cNvPr>
          <p:cNvSpPr txBox="1"/>
          <p:nvPr/>
        </p:nvSpPr>
        <p:spPr>
          <a:xfrm>
            <a:off x="3048953" y="3244334"/>
            <a:ext cx="60979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TextBox 7">
            <a:extLst>
              <a:ext uri="{FF2B5EF4-FFF2-40B4-BE49-F238E27FC236}">
                <a16:creationId xmlns:a16="http://schemas.microsoft.com/office/drawing/2014/main" id="{006D237A-C6DB-4B62-B1E1-D486F3C83FEC}"/>
              </a:ext>
            </a:extLst>
          </p:cNvPr>
          <p:cNvSpPr txBox="1"/>
          <p:nvPr/>
        </p:nvSpPr>
        <p:spPr>
          <a:xfrm>
            <a:off x="3048953" y="3244334"/>
            <a:ext cx="60979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0" name="TextBox 9">
            <a:extLst>
              <a:ext uri="{FF2B5EF4-FFF2-40B4-BE49-F238E27FC236}">
                <a16:creationId xmlns:a16="http://schemas.microsoft.com/office/drawing/2014/main" id="{D5390CF0-2052-4EB2-95E5-A8157D334A55}"/>
              </a:ext>
            </a:extLst>
          </p:cNvPr>
          <p:cNvSpPr txBox="1"/>
          <p:nvPr/>
        </p:nvSpPr>
        <p:spPr>
          <a:xfrm>
            <a:off x="3048953" y="3244334"/>
            <a:ext cx="60979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2" name="TextBox 11">
            <a:extLst>
              <a:ext uri="{FF2B5EF4-FFF2-40B4-BE49-F238E27FC236}">
                <a16:creationId xmlns:a16="http://schemas.microsoft.com/office/drawing/2014/main" id="{25066741-BF95-4E02-80A1-B0C870E10885}"/>
              </a:ext>
            </a:extLst>
          </p:cNvPr>
          <p:cNvSpPr txBox="1"/>
          <p:nvPr/>
        </p:nvSpPr>
        <p:spPr>
          <a:xfrm>
            <a:off x="3048953" y="3244334"/>
            <a:ext cx="60979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27274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pPr>
              <a:spcBef>
                <a:spcPts val="1200"/>
              </a:spcBef>
              <a:spcAft>
                <a:spcPts val="1200"/>
              </a:spcAft>
            </a:pPr>
            <a:r>
              <a:rPr lang="en-US" sz="3600" dirty="0">
                <a:latin typeface="Josefin Sans"/>
              </a:rPr>
              <a:t>Strategic Vision</a:t>
            </a:r>
            <a:br>
              <a:rPr lang="en-US" sz="3600" dirty="0">
                <a:latin typeface="Josefin Sans"/>
              </a:rPr>
            </a:br>
            <a:r>
              <a:rPr lang="en-US" sz="2400" i="1" dirty="0">
                <a:latin typeface="Josefin Sans"/>
              </a:rPr>
              <a:t>Overview</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6096000" y="1690688"/>
            <a:ext cx="5257800" cy="3599769"/>
          </a:xfrm>
        </p:spPr>
        <p:txBody>
          <a:bodyPr vert="horz" lIns="91440" tIns="45720" rIns="91440" bIns="45720" rtlCol="0" anchor="t">
            <a:noAutofit/>
          </a:bodyPr>
          <a:lstStyle/>
          <a:p>
            <a:r>
              <a:rPr lang="en-US" sz="2400" dirty="0">
                <a:latin typeface="Josefin Sans" pitchFamily="2" charset="0"/>
              </a:rPr>
              <a:t>Same expansive scope as asset map</a:t>
            </a:r>
          </a:p>
          <a:p>
            <a:r>
              <a:rPr lang="en-US" sz="2400" dirty="0">
                <a:latin typeface="Josefin Sans" pitchFamily="2" charset="0"/>
              </a:rPr>
              <a:t>Articulates a path for improvement towards a comprehensive, aligned, high-quality early childhood system</a:t>
            </a:r>
          </a:p>
          <a:p>
            <a:r>
              <a:rPr lang="en-US" sz="2400" dirty="0">
                <a:latin typeface="Josefin Sans" pitchFamily="2" charset="0"/>
              </a:rPr>
              <a:t>Recognizes SECAC’s role as an advisory body, not a policymaking or administrative body</a:t>
            </a:r>
          </a:p>
        </p:txBody>
      </p:sp>
      <p:sp>
        <p:nvSpPr>
          <p:cNvPr id="5" name="Arrow: Right 4">
            <a:extLst>
              <a:ext uri="{FF2B5EF4-FFF2-40B4-BE49-F238E27FC236}">
                <a16:creationId xmlns:a16="http://schemas.microsoft.com/office/drawing/2014/main" id="{4BD18374-A5FF-45C2-9559-745079B79D03}"/>
              </a:ext>
            </a:extLst>
          </p:cNvPr>
          <p:cNvSpPr/>
          <p:nvPr/>
        </p:nvSpPr>
        <p:spPr>
          <a:xfrm>
            <a:off x="838200" y="2533379"/>
            <a:ext cx="2349381" cy="1791241"/>
          </a:xfrm>
          <a:prstGeom prst="rightArrow">
            <a:avLst/>
          </a:prstGeom>
          <a:solidFill>
            <a:srgbClr val="00A4B3"/>
          </a:solidFill>
          <a:ln>
            <a:solidFill>
              <a:srgbClr val="00A4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DC81940-1325-4AF0-8395-50007DFA2F00}"/>
              </a:ext>
            </a:extLst>
          </p:cNvPr>
          <p:cNvSpPr/>
          <p:nvPr/>
        </p:nvSpPr>
        <p:spPr>
          <a:xfrm>
            <a:off x="3367042" y="2416736"/>
            <a:ext cx="2007550" cy="2024528"/>
          </a:xfrm>
          <a:prstGeom prst="rect">
            <a:avLst/>
          </a:prstGeom>
          <a:solidFill>
            <a:srgbClr val="F17D61"/>
          </a:solidFill>
          <a:ln>
            <a:solidFill>
              <a:srgbClr val="F17D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A8A987E-0F92-41C9-A27E-09C884BD35D3}"/>
              </a:ext>
            </a:extLst>
          </p:cNvPr>
          <p:cNvSpPr txBox="1"/>
          <p:nvPr/>
        </p:nvSpPr>
        <p:spPr>
          <a:xfrm>
            <a:off x="991312" y="3198166"/>
            <a:ext cx="1845892" cy="461665"/>
          </a:xfrm>
          <a:prstGeom prst="rect">
            <a:avLst/>
          </a:prstGeom>
          <a:noFill/>
        </p:spPr>
        <p:txBody>
          <a:bodyPr wrap="square" rtlCol="0">
            <a:spAutoFit/>
          </a:bodyPr>
          <a:lstStyle/>
          <a:p>
            <a:r>
              <a:rPr lang="en-US" sz="2400" b="1" dirty="0">
                <a:solidFill>
                  <a:schemeClr val="bg1"/>
                </a:solidFill>
                <a:latin typeface="Josefin Sans" pitchFamily="2" charset="0"/>
              </a:rPr>
              <a:t>Asset Map</a:t>
            </a:r>
          </a:p>
        </p:txBody>
      </p:sp>
      <p:sp>
        <p:nvSpPr>
          <p:cNvPr id="11" name="TextBox 10">
            <a:extLst>
              <a:ext uri="{FF2B5EF4-FFF2-40B4-BE49-F238E27FC236}">
                <a16:creationId xmlns:a16="http://schemas.microsoft.com/office/drawing/2014/main" id="{F05C0B22-84E3-438F-B3B5-E0ADF427168C}"/>
              </a:ext>
            </a:extLst>
          </p:cNvPr>
          <p:cNvSpPr txBox="1"/>
          <p:nvPr/>
        </p:nvSpPr>
        <p:spPr>
          <a:xfrm>
            <a:off x="3447871" y="3013499"/>
            <a:ext cx="1845892" cy="830997"/>
          </a:xfrm>
          <a:prstGeom prst="rect">
            <a:avLst/>
          </a:prstGeom>
          <a:noFill/>
        </p:spPr>
        <p:txBody>
          <a:bodyPr wrap="square" rtlCol="0">
            <a:spAutoFit/>
          </a:bodyPr>
          <a:lstStyle/>
          <a:p>
            <a:pPr algn="ctr"/>
            <a:r>
              <a:rPr lang="en-US" sz="2400" b="1" dirty="0">
                <a:solidFill>
                  <a:schemeClr val="bg1"/>
                </a:solidFill>
                <a:latin typeface="Josefin Sans" pitchFamily="2" charset="0"/>
              </a:rPr>
              <a:t>Strategic Vision</a:t>
            </a:r>
          </a:p>
        </p:txBody>
      </p:sp>
    </p:spTree>
    <p:extLst>
      <p:ext uri="{BB962C8B-B14F-4D97-AF65-F5344CB8AC3E}">
        <p14:creationId xmlns:p14="http://schemas.microsoft.com/office/powerpoint/2010/main" val="683668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Timeline</a:t>
            </a:r>
            <a:endParaRPr lang="en-US" sz="3600" dirty="0">
              <a:latin typeface="Josefin Sans"/>
            </a:endParaRPr>
          </a:p>
        </p:txBody>
      </p:sp>
      <p:graphicFrame>
        <p:nvGraphicFramePr>
          <p:cNvPr id="6" name="Content Placeholder 5">
            <a:extLst>
              <a:ext uri="{FF2B5EF4-FFF2-40B4-BE49-F238E27FC236}">
                <a16:creationId xmlns:a16="http://schemas.microsoft.com/office/drawing/2014/main" id="{B5E8EF66-1B63-4474-9266-C17E4F0FC611}"/>
              </a:ext>
            </a:extLst>
          </p:cNvPr>
          <p:cNvGraphicFramePr>
            <a:graphicFrameLocks noGrp="1"/>
          </p:cNvGraphicFramePr>
          <p:nvPr>
            <p:ph idx="1"/>
            <p:extLst>
              <p:ext uri="{D42A27DB-BD31-4B8C-83A1-F6EECF244321}">
                <p14:modId xmlns:p14="http://schemas.microsoft.com/office/powerpoint/2010/main" val="1958551743"/>
              </p:ext>
            </p:extLst>
          </p:nvPr>
        </p:nvGraphicFramePr>
        <p:xfrm>
          <a:off x="460049" y="1663604"/>
          <a:ext cx="11271901" cy="35307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44940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pPr>
              <a:spcBef>
                <a:spcPts val="1200"/>
              </a:spcBef>
              <a:spcAft>
                <a:spcPts val="1200"/>
              </a:spcAft>
            </a:pPr>
            <a:r>
              <a:rPr lang="en-US" sz="3600" dirty="0">
                <a:latin typeface="Josefin Sans"/>
              </a:rPr>
              <a:t>Strategic Vision</a:t>
            </a:r>
            <a:br>
              <a:rPr lang="en-US" sz="3600" dirty="0">
                <a:latin typeface="Josefin Sans"/>
              </a:rPr>
            </a:br>
            <a:r>
              <a:rPr lang="en-US" sz="2400" i="1" dirty="0">
                <a:latin typeface="Josefin Sans"/>
              </a:rPr>
              <a:t>Discussion: Purpose &amp; Audience</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3599769"/>
          </a:xfrm>
        </p:spPr>
        <p:txBody>
          <a:bodyPr vert="horz" lIns="91440" tIns="45720" rIns="91440" bIns="45720" rtlCol="0" anchor="t">
            <a:noAutofit/>
          </a:bodyPr>
          <a:lstStyle/>
          <a:p>
            <a:r>
              <a:rPr lang="en-US" sz="2400" dirty="0">
                <a:latin typeface="Josefin Sans" pitchFamily="2" charset="0"/>
              </a:rPr>
              <a:t>What should the strategic vision achieve?</a:t>
            </a:r>
          </a:p>
          <a:p>
            <a:r>
              <a:rPr lang="en-US" sz="2400" dirty="0">
                <a:latin typeface="Josefin Sans" pitchFamily="2" charset="0"/>
              </a:rPr>
              <a:t>Who is the strategic vision for?</a:t>
            </a:r>
          </a:p>
          <a:p>
            <a:pPr lvl="1"/>
            <a:r>
              <a:rPr lang="en-US" sz="2000" dirty="0">
                <a:latin typeface="Josefin Sans" pitchFamily="2" charset="0"/>
              </a:rPr>
              <a:t>Who is it to inform?</a:t>
            </a:r>
          </a:p>
          <a:p>
            <a:pPr lvl="1"/>
            <a:r>
              <a:rPr lang="en-US" sz="2000" dirty="0">
                <a:latin typeface="Josefin Sans" pitchFamily="2" charset="0"/>
              </a:rPr>
              <a:t>Who will use the strategic vision to make change and improve the early childhood system?</a:t>
            </a:r>
          </a:p>
          <a:p>
            <a:pPr lvl="1"/>
            <a:r>
              <a:rPr lang="en-US" sz="2000" dirty="0">
                <a:latin typeface="Josefin Sans" pitchFamily="2" charset="0"/>
              </a:rPr>
              <a:t>How will the SECAC use the strategic vision to guide its work beyond December?</a:t>
            </a:r>
          </a:p>
        </p:txBody>
      </p:sp>
    </p:spTree>
    <p:extLst>
      <p:ext uri="{BB962C8B-B14F-4D97-AF65-F5344CB8AC3E}">
        <p14:creationId xmlns:p14="http://schemas.microsoft.com/office/powerpoint/2010/main" val="1988057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Ideas: Purpose &amp; Audience </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3599769"/>
          </a:xfrm>
        </p:spPr>
        <p:txBody>
          <a:bodyPr vert="horz" lIns="91440" tIns="45720" rIns="91440" bIns="45720" rtlCol="0" anchor="t">
            <a:noAutofit/>
          </a:bodyPr>
          <a:lstStyle/>
          <a:p>
            <a:r>
              <a:rPr lang="en-US" sz="2400" dirty="0">
                <a:latin typeface="Josefin Sans" pitchFamily="2" charset="0"/>
              </a:rPr>
              <a:t>What should the strategic vision achieve?</a:t>
            </a:r>
          </a:p>
          <a:p>
            <a:pPr lvl="1"/>
            <a:r>
              <a:rPr lang="en-US" sz="2000" dirty="0">
                <a:latin typeface="Josefin Sans" pitchFamily="2" charset="0"/>
              </a:rPr>
              <a:t>Inform legislative change?</a:t>
            </a:r>
          </a:p>
          <a:p>
            <a:pPr lvl="1"/>
            <a:r>
              <a:rPr lang="en-US" sz="2000" dirty="0">
                <a:latin typeface="Josefin Sans" pitchFamily="2" charset="0"/>
              </a:rPr>
              <a:t>Inform administrative change?</a:t>
            </a:r>
          </a:p>
          <a:p>
            <a:pPr lvl="1"/>
            <a:r>
              <a:rPr lang="en-US" sz="2000" dirty="0">
                <a:latin typeface="Josefin Sans" pitchFamily="2" charset="0"/>
              </a:rPr>
              <a:t>Inform budgeting decisions?</a:t>
            </a:r>
          </a:p>
          <a:p>
            <a:pPr lvl="1"/>
            <a:r>
              <a:rPr lang="en-US" sz="2000" dirty="0">
                <a:latin typeface="Josefin Sans" pitchFamily="2" charset="0"/>
              </a:rPr>
              <a:t>Roadmap for SECAC?</a:t>
            </a:r>
          </a:p>
          <a:p>
            <a:pPr lvl="1"/>
            <a:r>
              <a:rPr lang="en-US" sz="2000" dirty="0">
                <a:latin typeface="Josefin Sans" pitchFamily="2" charset="0"/>
              </a:rPr>
              <a:t>Other? Combination of the above?</a:t>
            </a:r>
          </a:p>
          <a:p>
            <a:r>
              <a:rPr lang="en-US" sz="2400" dirty="0">
                <a:latin typeface="Josefin Sans" pitchFamily="2" charset="0"/>
              </a:rPr>
              <a:t>Who is the strategic vision for?</a:t>
            </a:r>
          </a:p>
          <a:p>
            <a:pPr lvl="1"/>
            <a:r>
              <a:rPr lang="en-US" sz="2000" dirty="0">
                <a:latin typeface="Josefin Sans" pitchFamily="2" charset="0"/>
              </a:rPr>
              <a:t>Governor?</a:t>
            </a:r>
          </a:p>
          <a:p>
            <a:pPr lvl="1"/>
            <a:r>
              <a:rPr lang="en-US" sz="2000" dirty="0">
                <a:latin typeface="Josefin Sans" pitchFamily="2" charset="0"/>
              </a:rPr>
              <a:t>State agency leaders?</a:t>
            </a:r>
          </a:p>
          <a:p>
            <a:pPr lvl="1"/>
            <a:r>
              <a:rPr lang="en-US" sz="2000" dirty="0">
                <a:latin typeface="Josefin Sans" pitchFamily="2" charset="0"/>
              </a:rPr>
              <a:t>Legislators?</a:t>
            </a:r>
          </a:p>
          <a:p>
            <a:pPr lvl="1"/>
            <a:r>
              <a:rPr lang="en-US" sz="2000" dirty="0">
                <a:latin typeface="Josefin Sans" pitchFamily="2" charset="0"/>
              </a:rPr>
              <a:t>SECAC?</a:t>
            </a:r>
          </a:p>
          <a:p>
            <a:pPr lvl="1"/>
            <a:r>
              <a:rPr lang="en-US" sz="2000" dirty="0">
                <a:latin typeface="Josefin Sans" pitchFamily="2" charset="0"/>
              </a:rPr>
              <a:t>Other? Combination of the above?</a:t>
            </a:r>
          </a:p>
          <a:p>
            <a:pPr lvl="1"/>
            <a:endParaRPr lang="en-US" sz="2000" dirty="0">
              <a:latin typeface="Josefin Sans" pitchFamily="2" charset="0"/>
            </a:endParaRPr>
          </a:p>
        </p:txBody>
      </p:sp>
    </p:spTree>
    <p:extLst>
      <p:ext uri="{BB962C8B-B14F-4D97-AF65-F5344CB8AC3E}">
        <p14:creationId xmlns:p14="http://schemas.microsoft.com/office/powerpoint/2010/main" val="297248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Discussion: Principles/Values</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2603726"/>
          </a:xfrm>
        </p:spPr>
        <p:txBody>
          <a:bodyPr vert="horz" lIns="91440" tIns="45720" rIns="91440" bIns="45720" rtlCol="0" anchor="t">
            <a:noAutofit/>
          </a:bodyPr>
          <a:lstStyle/>
          <a:p>
            <a:r>
              <a:rPr lang="en-US" sz="2400" dirty="0">
                <a:latin typeface="Josefin Sans" pitchFamily="2" charset="0"/>
              </a:rPr>
              <a:t>What are the principles or values that should guide the strategic vision process?</a:t>
            </a:r>
          </a:p>
        </p:txBody>
      </p:sp>
      <p:pic>
        <p:nvPicPr>
          <p:cNvPr id="5" name="Picture 4" descr="Text&#10;&#10;Description automatically generated">
            <a:extLst>
              <a:ext uri="{FF2B5EF4-FFF2-40B4-BE49-F238E27FC236}">
                <a16:creationId xmlns:a16="http://schemas.microsoft.com/office/drawing/2014/main" id="{3B25A24C-1277-48E6-89C3-4A15124EF489}"/>
              </a:ext>
            </a:extLst>
          </p:cNvPr>
          <p:cNvPicPr/>
          <p:nvPr/>
        </p:nvPicPr>
        <p:blipFill rotWithShape="1">
          <a:blip r:embed="rId4">
            <a:extLst>
              <a:ext uri="{28A0092B-C50C-407E-A947-70E740481C1C}">
                <a14:useLocalDpi xmlns:a14="http://schemas.microsoft.com/office/drawing/2010/main" val="0"/>
              </a:ext>
            </a:extLst>
          </a:blip>
          <a:srcRect l="13323" t="7279" r="13159" b="3505"/>
          <a:stretch/>
        </p:blipFill>
        <p:spPr>
          <a:xfrm>
            <a:off x="3578091" y="2507879"/>
            <a:ext cx="5035818" cy="3720243"/>
          </a:xfrm>
          <a:prstGeom prst="rect">
            <a:avLst/>
          </a:prstGeom>
        </p:spPr>
      </p:pic>
    </p:spTree>
    <p:extLst>
      <p:ext uri="{BB962C8B-B14F-4D97-AF65-F5344CB8AC3E}">
        <p14:creationId xmlns:p14="http://schemas.microsoft.com/office/powerpoint/2010/main" val="401228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Discussion: Structure</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3599769"/>
          </a:xfrm>
        </p:spPr>
        <p:txBody>
          <a:bodyPr vert="horz" lIns="91440" tIns="45720" rIns="91440" bIns="45720" rtlCol="0" anchor="t">
            <a:noAutofit/>
          </a:bodyPr>
          <a:lstStyle/>
          <a:p>
            <a:r>
              <a:rPr lang="en-US" sz="2400" dirty="0">
                <a:latin typeface="Josefin Sans" pitchFamily="2" charset="0"/>
              </a:rPr>
              <a:t>How do you envision the strategic vision being structured?</a:t>
            </a:r>
          </a:p>
          <a:p>
            <a:r>
              <a:rPr lang="en-US" sz="2400" dirty="0">
                <a:latin typeface="Josefin Sans" pitchFamily="2" charset="0"/>
              </a:rPr>
              <a:t>What components do you think are most helpful for the strategic vision to include? </a:t>
            </a:r>
            <a:r>
              <a:rPr lang="en-US" sz="2200" i="1" dirty="0">
                <a:latin typeface="Josefin Sans" pitchFamily="2" charset="0"/>
              </a:rPr>
              <a:t>(see below for ideas)</a:t>
            </a:r>
          </a:p>
          <a:p>
            <a:pPr lvl="1"/>
            <a:r>
              <a:rPr lang="en-US" sz="2000" dirty="0">
                <a:latin typeface="Josefin Sans" pitchFamily="2" charset="0"/>
              </a:rPr>
              <a:t>Vision Statements</a:t>
            </a:r>
          </a:p>
          <a:p>
            <a:pPr lvl="1"/>
            <a:r>
              <a:rPr lang="en-US" sz="2000" dirty="0">
                <a:latin typeface="Josefin Sans" pitchFamily="2" charset="0"/>
              </a:rPr>
              <a:t>Strategic Goals</a:t>
            </a:r>
          </a:p>
          <a:p>
            <a:pPr lvl="1"/>
            <a:r>
              <a:rPr lang="en-US" sz="2000">
                <a:latin typeface="Josefin Sans" pitchFamily="2" charset="0"/>
              </a:rPr>
              <a:t>Priority </a:t>
            </a:r>
            <a:r>
              <a:rPr lang="en-US" sz="2000" dirty="0">
                <a:latin typeface="Josefin Sans" pitchFamily="2" charset="0"/>
              </a:rPr>
              <a:t>Areas</a:t>
            </a:r>
          </a:p>
          <a:p>
            <a:pPr lvl="1"/>
            <a:r>
              <a:rPr lang="en-US" sz="2000" dirty="0">
                <a:latin typeface="Josefin Sans" pitchFamily="2" charset="0"/>
              </a:rPr>
              <a:t>High-Level Objectives</a:t>
            </a:r>
          </a:p>
          <a:p>
            <a:pPr lvl="1"/>
            <a:r>
              <a:rPr lang="en-US" sz="2000" dirty="0">
                <a:latin typeface="Josefin Sans" pitchFamily="2" charset="0"/>
              </a:rPr>
              <a:t>Suggested Projects</a:t>
            </a:r>
          </a:p>
          <a:p>
            <a:pPr lvl="1"/>
            <a:r>
              <a:rPr lang="en-US" sz="2000" dirty="0">
                <a:latin typeface="Josefin Sans" pitchFamily="2" charset="0"/>
              </a:rPr>
              <a:t>Recommendations to Leaders</a:t>
            </a:r>
          </a:p>
          <a:p>
            <a:pPr lvl="1"/>
            <a:r>
              <a:rPr lang="en-US" sz="2000" dirty="0">
                <a:latin typeface="Josefin Sans" pitchFamily="2" charset="0"/>
              </a:rPr>
              <a:t>Potential Actions</a:t>
            </a:r>
          </a:p>
          <a:p>
            <a:pPr lvl="1"/>
            <a:r>
              <a:rPr lang="en-US" sz="2000" dirty="0">
                <a:latin typeface="Josefin Sans" pitchFamily="2" charset="0"/>
              </a:rPr>
              <a:t>Suggested Next Steps</a:t>
            </a:r>
          </a:p>
          <a:p>
            <a:r>
              <a:rPr lang="en-US" sz="2400" dirty="0">
                <a:latin typeface="Josefin Sans" pitchFamily="2" charset="0"/>
              </a:rPr>
              <a:t>What is the timeline for the strategic vision? Or is it a living document?</a:t>
            </a:r>
          </a:p>
        </p:txBody>
      </p:sp>
    </p:spTree>
    <p:extLst>
      <p:ext uri="{BB962C8B-B14F-4D97-AF65-F5344CB8AC3E}">
        <p14:creationId xmlns:p14="http://schemas.microsoft.com/office/powerpoint/2010/main" val="226766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pitchFamily="2" charset="0"/>
              </a:rPr>
              <a:t>Meeting Agreements</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07561"/>
            <a:ext cx="10515600" cy="4351338"/>
          </a:xfrm>
        </p:spPr>
        <p:txBody>
          <a:bodyPr vert="horz" lIns="91440" tIns="45720" rIns="91440" bIns="45720" rtlCol="0" anchor="t">
            <a:noAutofit/>
          </a:bodyPr>
          <a:lstStyle/>
          <a:p>
            <a:r>
              <a:rPr lang="en-US" sz="2000" dirty="0">
                <a:latin typeface="Josefin Sans"/>
              </a:rPr>
              <a:t>Everyone contributes</a:t>
            </a:r>
          </a:p>
          <a:p>
            <a:r>
              <a:rPr lang="en-US" sz="2000" dirty="0">
                <a:latin typeface="Josefin Sans"/>
              </a:rPr>
              <a:t>Only one person speaks at a time</a:t>
            </a:r>
          </a:p>
          <a:p>
            <a:r>
              <a:rPr lang="en-US" sz="2000" dirty="0">
                <a:latin typeface="Josefin Sans"/>
              </a:rPr>
              <a:t>Listen to each other</a:t>
            </a:r>
          </a:p>
          <a:p>
            <a:r>
              <a:rPr lang="en-US" sz="2000" dirty="0">
                <a:latin typeface="Josefin Sans"/>
              </a:rPr>
              <a:t>Respect each others’ opinions, even/especially if you don’t agree with them</a:t>
            </a:r>
          </a:p>
          <a:p>
            <a:r>
              <a:rPr lang="en-US" sz="2000" dirty="0">
                <a:latin typeface="Josefin Sans"/>
              </a:rPr>
              <a:t>Mobile phones on silent/vibrate to minimize disruptions</a:t>
            </a:r>
          </a:p>
          <a:p>
            <a:r>
              <a:rPr lang="en-US" sz="2000" dirty="0">
                <a:latin typeface="Josefin Sans"/>
              </a:rPr>
              <a:t>Meeting livestreamed and recorded</a:t>
            </a:r>
          </a:p>
          <a:p>
            <a:r>
              <a:rPr lang="en-US" sz="2000" dirty="0">
                <a:latin typeface="Josefin Sans"/>
              </a:rPr>
              <a:t>All members join Zoom with video, if possible, so people can see who is speaking</a:t>
            </a:r>
          </a:p>
          <a:p>
            <a:r>
              <a:rPr lang="en-US" sz="2000" dirty="0">
                <a:latin typeface="Josefin Sans"/>
              </a:rPr>
              <a:t>All members welcome to use chat function; chat content will be included as part of the public meeting record.</a:t>
            </a:r>
          </a:p>
          <a:p>
            <a:r>
              <a:rPr lang="en-US" sz="2000" dirty="0">
                <a:latin typeface="Josefin Sans"/>
              </a:rPr>
              <a:t>The public may comment in person or virtually during the public comment period.</a:t>
            </a:r>
          </a:p>
          <a:p>
            <a:r>
              <a:rPr lang="en-US" sz="2000" dirty="0">
                <a:latin typeface="Josefin Sans"/>
              </a:rPr>
              <a:t>The past is not a veto of the future</a:t>
            </a:r>
          </a:p>
          <a:p>
            <a:r>
              <a:rPr lang="en-US" sz="2000" dirty="0">
                <a:latin typeface="Josefin Sans"/>
              </a:rPr>
              <a:t>Have fun</a:t>
            </a:r>
          </a:p>
        </p:txBody>
      </p:sp>
    </p:spTree>
    <p:extLst>
      <p:ext uri="{BB962C8B-B14F-4D97-AF65-F5344CB8AC3E}">
        <p14:creationId xmlns:p14="http://schemas.microsoft.com/office/powerpoint/2010/main" val="311143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Ideas: Structure</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3599769"/>
          </a:xfrm>
        </p:spPr>
        <p:txBody>
          <a:bodyPr vert="horz" lIns="91440" tIns="45720" rIns="91440" bIns="45720" rtlCol="0" anchor="t">
            <a:noAutofit/>
          </a:bodyPr>
          <a:lstStyle/>
          <a:p>
            <a:pPr marL="0" indent="0">
              <a:buNone/>
            </a:pPr>
            <a:r>
              <a:rPr lang="en-US" sz="2400" dirty="0">
                <a:latin typeface="Josefin Sans" pitchFamily="2" charset="0"/>
              </a:rPr>
              <a:t>Some Examples…</a:t>
            </a:r>
          </a:p>
          <a:p>
            <a:r>
              <a:rPr lang="en-US" sz="2400" dirty="0">
                <a:latin typeface="Josefin Sans" pitchFamily="2" charset="0"/>
                <a:hlinkClick r:id="rId4"/>
              </a:rPr>
              <a:t>Connecticut Early Care &amp; Education Action Plan</a:t>
            </a:r>
            <a:endParaRPr lang="en-US" sz="2400" dirty="0">
              <a:latin typeface="Josefin Sans" pitchFamily="2" charset="0"/>
            </a:endParaRPr>
          </a:p>
          <a:p>
            <a:r>
              <a:rPr lang="en-US" sz="2400" dirty="0">
                <a:latin typeface="Josefin Sans" pitchFamily="2" charset="0"/>
                <a:hlinkClick r:id="rId5"/>
              </a:rPr>
              <a:t>Georgia’s Preschool Development Grant Birth-Five Strategic Plan</a:t>
            </a:r>
            <a:endParaRPr lang="en-US" sz="2400" dirty="0">
              <a:latin typeface="Josefin Sans" pitchFamily="2" charset="0"/>
            </a:endParaRPr>
          </a:p>
          <a:p>
            <a:r>
              <a:rPr lang="en-US" sz="2400" dirty="0">
                <a:latin typeface="Josefin Sans" pitchFamily="2" charset="0"/>
                <a:hlinkClick r:id="rId6"/>
              </a:rPr>
              <a:t>Michigan Birth-5 Strategic Vision</a:t>
            </a:r>
            <a:endParaRPr lang="en-US" sz="2400" dirty="0">
              <a:latin typeface="Josefin Sans" pitchFamily="2" charset="0"/>
            </a:endParaRPr>
          </a:p>
          <a:p>
            <a:r>
              <a:rPr lang="en-US" sz="2400" dirty="0">
                <a:latin typeface="Josefin Sans" pitchFamily="2" charset="0"/>
                <a:hlinkClick r:id="rId7"/>
              </a:rPr>
              <a:t>New Mexico Early Childhood Strategic Plan, 2021-2024</a:t>
            </a:r>
            <a:endParaRPr lang="en-US" sz="2000" dirty="0">
              <a:latin typeface="Josefin Sans" pitchFamily="2" charset="0"/>
            </a:endParaRPr>
          </a:p>
        </p:txBody>
      </p:sp>
    </p:spTree>
    <p:extLst>
      <p:ext uri="{BB962C8B-B14F-4D97-AF65-F5344CB8AC3E}">
        <p14:creationId xmlns:p14="http://schemas.microsoft.com/office/powerpoint/2010/main" val="3564394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Discussion: Family &amp; Provider Engagement</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3550783"/>
          </a:xfrm>
        </p:spPr>
        <p:txBody>
          <a:bodyPr vert="horz" lIns="91440" tIns="45720" rIns="91440" bIns="45720" rtlCol="0" anchor="t">
            <a:noAutofit/>
          </a:bodyPr>
          <a:lstStyle/>
          <a:p>
            <a:r>
              <a:rPr lang="en-US" sz="2400" dirty="0">
                <a:latin typeface="Josefin Sans" pitchFamily="2" charset="0"/>
              </a:rPr>
              <a:t>How should we authentically involve families and providers and ensure the strategic vision is informed by them?</a:t>
            </a:r>
          </a:p>
          <a:p>
            <a:r>
              <a:rPr lang="en-US" sz="2400" dirty="0">
                <a:latin typeface="Josefin Sans" pitchFamily="2" charset="0"/>
              </a:rPr>
              <a:t>How should we use the asset mapping data from families and providers to inform the strategic vision?</a:t>
            </a:r>
            <a:endParaRPr lang="en-US" sz="2000" dirty="0">
              <a:latin typeface="Josefin Sans"/>
            </a:endParaRPr>
          </a:p>
        </p:txBody>
      </p:sp>
    </p:spTree>
    <p:extLst>
      <p:ext uri="{BB962C8B-B14F-4D97-AF65-F5344CB8AC3E}">
        <p14:creationId xmlns:p14="http://schemas.microsoft.com/office/powerpoint/2010/main" val="1857293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Ideas: Family &amp; Provider Engagement</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3550783"/>
          </a:xfrm>
        </p:spPr>
        <p:txBody>
          <a:bodyPr vert="horz" lIns="91440" tIns="45720" rIns="91440" bIns="45720" rtlCol="0" anchor="t">
            <a:noAutofit/>
          </a:bodyPr>
          <a:lstStyle/>
          <a:p>
            <a:r>
              <a:rPr lang="en-US" sz="2400" dirty="0">
                <a:latin typeface="Josefin Sans" pitchFamily="2" charset="0"/>
              </a:rPr>
              <a:t>Town Halls – virtual statewide and/or in-person local</a:t>
            </a:r>
          </a:p>
          <a:p>
            <a:r>
              <a:rPr lang="en-US" sz="2400" dirty="0">
                <a:latin typeface="Josefin Sans" pitchFamily="2" charset="0"/>
              </a:rPr>
              <a:t>SECAC &amp; Committee Meetings – proactively invite public comment and extend time</a:t>
            </a:r>
          </a:p>
          <a:p>
            <a:r>
              <a:rPr lang="en-US" sz="2400" dirty="0">
                <a:latin typeface="Josefin Sans" pitchFamily="2" charset="0"/>
              </a:rPr>
              <a:t>SECAC Website – post drafts and ask for feedback</a:t>
            </a:r>
          </a:p>
          <a:p>
            <a:r>
              <a:rPr lang="en-US" sz="2400" dirty="0">
                <a:latin typeface="Josefin Sans" pitchFamily="2" charset="0"/>
              </a:rPr>
              <a:t>Regional Councils (maybe more for future iterations of the strategic vision)</a:t>
            </a:r>
          </a:p>
          <a:p>
            <a:endParaRPr lang="en-US" sz="2000" dirty="0">
              <a:latin typeface="Josefin Sans"/>
            </a:endParaRPr>
          </a:p>
        </p:txBody>
      </p:sp>
    </p:spTree>
    <p:extLst>
      <p:ext uri="{BB962C8B-B14F-4D97-AF65-F5344CB8AC3E}">
        <p14:creationId xmlns:p14="http://schemas.microsoft.com/office/powerpoint/2010/main" val="2352101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Discussion: SECAC’s Role</a:t>
            </a:r>
            <a:endParaRPr lang="en-US" sz="3600" dirty="0">
              <a:latin typeface="Josefin Sans"/>
            </a:endParaRP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4351338"/>
          </a:xfrm>
        </p:spPr>
        <p:txBody>
          <a:bodyPr vert="horz" lIns="91440" tIns="45720" rIns="91440" bIns="45720" rtlCol="0" anchor="t">
            <a:noAutofit/>
          </a:bodyPr>
          <a:lstStyle/>
          <a:p>
            <a:r>
              <a:rPr lang="en-US" sz="2400" dirty="0">
                <a:latin typeface="Josefin Sans" pitchFamily="2" charset="0"/>
              </a:rPr>
              <a:t>What </a:t>
            </a:r>
            <a:r>
              <a:rPr lang="en-US" sz="2400">
                <a:latin typeface="Josefin Sans" pitchFamily="2" charset="0"/>
              </a:rPr>
              <a:t>role will </a:t>
            </a:r>
            <a:r>
              <a:rPr lang="en-US" sz="2400" dirty="0">
                <a:latin typeface="Josefin Sans" pitchFamily="2" charset="0"/>
              </a:rPr>
              <a:t>SECAC leaders, members, and committees play and when?</a:t>
            </a:r>
          </a:p>
          <a:p>
            <a:r>
              <a:rPr lang="en-US" sz="2400" dirty="0">
                <a:latin typeface="Josefin Sans" pitchFamily="2" charset="0"/>
              </a:rPr>
              <a:t>How should the existing work of the committees be integrated?</a:t>
            </a:r>
          </a:p>
          <a:p>
            <a:r>
              <a:rPr lang="en-US" sz="2400" dirty="0">
                <a:latin typeface="Josefin Sans" pitchFamily="2" charset="0"/>
              </a:rPr>
              <a:t>What can SECAC members commit to in terms of supporting family and provider engagement?</a:t>
            </a:r>
          </a:p>
        </p:txBody>
      </p:sp>
    </p:spTree>
    <p:extLst>
      <p:ext uri="{BB962C8B-B14F-4D97-AF65-F5344CB8AC3E}">
        <p14:creationId xmlns:p14="http://schemas.microsoft.com/office/powerpoint/2010/main" val="1573992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Strategic Vision</a:t>
            </a:r>
            <a:br>
              <a:rPr lang="en-US" sz="3600" dirty="0">
                <a:latin typeface="Josefin Sans"/>
              </a:rPr>
            </a:br>
            <a:r>
              <a:rPr lang="en-US" sz="2400" i="1" dirty="0">
                <a:latin typeface="Josefin Sans"/>
              </a:rPr>
              <a:t>Ideas: SECAC’s Role</a:t>
            </a:r>
            <a:endParaRPr lang="en-US" sz="3600" dirty="0">
              <a:latin typeface="Josefin Sans"/>
            </a:endParaRPr>
          </a:p>
        </p:txBody>
      </p:sp>
      <p:graphicFrame>
        <p:nvGraphicFramePr>
          <p:cNvPr id="5" name="Content Placeholder 4">
            <a:extLst>
              <a:ext uri="{FF2B5EF4-FFF2-40B4-BE49-F238E27FC236}">
                <a16:creationId xmlns:a16="http://schemas.microsoft.com/office/drawing/2014/main" id="{B3958200-8B16-41A2-A3FC-8AFE64FD779B}"/>
              </a:ext>
            </a:extLst>
          </p:cNvPr>
          <p:cNvGraphicFramePr>
            <a:graphicFrameLocks noGrp="1"/>
          </p:cNvGraphicFramePr>
          <p:nvPr>
            <p:ph idx="1"/>
            <p:extLst>
              <p:ext uri="{D42A27DB-BD31-4B8C-83A1-F6EECF244321}">
                <p14:modId xmlns:p14="http://schemas.microsoft.com/office/powerpoint/2010/main" val="366402381"/>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51785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Family &amp; Provider Survey</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4351338"/>
          </a:xfrm>
        </p:spPr>
        <p:txBody>
          <a:bodyPr vert="horz" lIns="91440" tIns="45720" rIns="91440" bIns="45720" rtlCol="0" anchor="t">
            <a:noAutofit/>
          </a:bodyPr>
          <a:lstStyle/>
          <a:p>
            <a:r>
              <a:rPr lang="en-US" sz="2400" dirty="0">
                <a:latin typeface="Josefin Sans" pitchFamily="2" charset="0"/>
              </a:rPr>
              <a:t>Surveys will be live for one more week, closing on Friday, May 13!</a:t>
            </a:r>
          </a:p>
        </p:txBody>
      </p:sp>
      <p:pic>
        <p:nvPicPr>
          <p:cNvPr id="1026" name="Picture 2">
            <a:extLst>
              <a:ext uri="{FF2B5EF4-FFF2-40B4-BE49-F238E27FC236}">
                <a16:creationId xmlns:a16="http://schemas.microsoft.com/office/drawing/2014/main" id="{094C9CA3-A1E3-47C4-8F37-413D51DA0F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6160" y="2675732"/>
            <a:ext cx="2381250" cy="2381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FBA751-C4A3-46BA-B3E1-0E1FA8A2A3CA}"/>
              </a:ext>
            </a:extLst>
          </p:cNvPr>
          <p:cNvSpPr txBox="1"/>
          <p:nvPr/>
        </p:nvSpPr>
        <p:spPr>
          <a:xfrm>
            <a:off x="1885773" y="5056982"/>
            <a:ext cx="2176240" cy="369332"/>
          </a:xfrm>
          <a:prstGeom prst="rect">
            <a:avLst/>
          </a:prstGeom>
          <a:noFill/>
        </p:spPr>
        <p:txBody>
          <a:bodyPr wrap="square" rtlCol="0">
            <a:spAutoFit/>
          </a:bodyPr>
          <a:lstStyle/>
          <a:p>
            <a:pPr algn="ctr"/>
            <a:r>
              <a:rPr lang="en-US" dirty="0">
                <a:latin typeface="Josefin Sans" pitchFamily="2" charset="0"/>
                <a:hlinkClick r:id="rId5"/>
              </a:rPr>
              <a:t>bit.ly/</a:t>
            </a:r>
            <a:r>
              <a:rPr lang="en-US" dirty="0" err="1">
                <a:latin typeface="Josefin Sans" pitchFamily="2" charset="0"/>
                <a:hlinkClick r:id="rId5"/>
              </a:rPr>
              <a:t>msfamsurvey</a:t>
            </a:r>
            <a:endParaRPr lang="en-US" dirty="0">
              <a:latin typeface="Josefin Sans" pitchFamily="2" charset="0"/>
            </a:endParaRPr>
          </a:p>
        </p:txBody>
      </p:sp>
      <p:pic>
        <p:nvPicPr>
          <p:cNvPr id="1030" name="Picture 6" descr="Qr code&#10;&#10;Description automatically generated">
            <a:extLst>
              <a:ext uri="{FF2B5EF4-FFF2-40B4-BE49-F238E27FC236}">
                <a16:creationId xmlns:a16="http://schemas.microsoft.com/office/drawing/2014/main" id="{B0A16D2D-5B6E-427E-95C1-303BC42EDC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4590" y="2675732"/>
            <a:ext cx="2381250" cy="23812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8910436-E5D5-44FD-9B41-3C4F838B724E}"/>
              </a:ext>
            </a:extLst>
          </p:cNvPr>
          <p:cNvSpPr txBox="1"/>
          <p:nvPr/>
        </p:nvSpPr>
        <p:spPr>
          <a:xfrm>
            <a:off x="8127095" y="5056982"/>
            <a:ext cx="2176240" cy="369332"/>
          </a:xfrm>
          <a:prstGeom prst="rect">
            <a:avLst/>
          </a:prstGeom>
          <a:noFill/>
        </p:spPr>
        <p:txBody>
          <a:bodyPr wrap="square" rtlCol="0">
            <a:spAutoFit/>
          </a:bodyPr>
          <a:lstStyle/>
          <a:p>
            <a:pPr algn="ctr"/>
            <a:r>
              <a:rPr lang="en-US" dirty="0">
                <a:latin typeface="Josefin Sans" pitchFamily="2" charset="0"/>
                <a:hlinkClick r:id="rId7"/>
              </a:rPr>
              <a:t>bit.ly/</a:t>
            </a:r>
            <a:r>
              <a:rPr lang="en-US" dirty="0" err="1">
                <a:latin typeface="Josefin Sans" pitchFamily="2" charset="0"/>
                <a:hlinkClick r:id="rId7"/>
              </a:rPr>
              <a:t>msecesurvey</a:t>
            </a:r>
            <a:endParaRPr lang="en-US" dirty="0">
              <a:latin typeface="Josefin Sans" pitchFamily="2" charset="0"/>
            </a:endParaRPr>
          </a:p>
        </p:txBody>
      </p:sp>
    </p:spTree>
    <p:extLst>
      <p:ext uri="{BB962C8B-B14F-4D97-AF65-F5344CB8AC3E}">
        <p14:creationId xmlns:p14="http://schemas.microsoft.com/office/powerpoint/2010/main" val="3601528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Public Comments</a:t>
            </a:r>
            <a:endParaRPr kumimoji="0" lang="en-US" sz="3700" b="1"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Tree>
    <p:extLst>
      <p:ext uri="{BB962C8B-B14F-4D97-AF65-F5344CB8AC3E}">
        <p14:creationId xmlns:p14="http://schemas.microsoft.com/office/powerpoint/2010/main" val="519662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pitchFamily="2" charset="0"/>
              </a:rPr>
              <a:t>Public Comment Guidance</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4351338"/>
          </a:xfrm>
        </p:spPr>
        <p:txBody>
          <a:bodyPr>
            <a:noAutofit/>
          </a:bodyPr>
          <a:lstStyle/>
          <a:p>
            <a:pPr>
              <a:lnSpc>
                <a:spcPct val="107000"/>
              </a:lnSpc>
              <a:spcBef>
                <a:spcPts val="0"/>
              </a:spcBef>
            </a:pPr>
            <a:r>
              <a:rPr lang="en-US" sz="2000" dirty="0">
                <a:effectLst/>
                <a:latin typeface="Josefin Sans" pitchFamily="2" charset="0"/>
                <a:ea typeface="Calibri" panose="020F0502020204030204" pitchFamily="34" charset="0"/>
                <a:cs typeface="Times New Roman" panose="02020603050405020304" pitchFamily="18" charset="0"/>
              </a:rPr>
              <a:t>Members of the public may submit comments in writing on the advisory council website, in person at a meeting, and/or virtually at a meeting.</a:t>
            </a:r>
          </a:p>
          <a:p>
            <a:pPr>
              <a:lnSpc>
                <a:spcPct val="107000"/>
              </a:lnSpc>
              <a:spcBef>
                <a:spcPts val="0"/>
              </a:spcBef>
            </a:pPr>
            <a:r>
              <a:rPr lang="en-US" sz="2000" dirty="0">
                <a:effectLst/>
                <a:latin typeface="Josefin Sans" pitchFamily="2" charset="0"/>
                <a:ea typeface="Calibri" panose="020F0502020204030204" pitchFamily="34" charset="0"/>
                <a:cs typeface="Times New Roman" panose="02020603050405020304" pitchFamily="18" charset="0"/>
              </a:rPr>
              <a:t>If you ar</a:t>
            </a:r>
            <a:r>
              <a:rPr lang="en-US" sz="2000" dirty="0">
                <a:latin typeface="Josefin Sans" pitchFamily="2" charset="0"/>
                <a:ea typeface="Calibri" panose="020F0502020204030204" pitchFamily="34" charset="0"/>
                <a:cs typeface="Times New Roman" panose="02020603050405020304" pitchFamily="18" charset="0"/>
              </a:rPr>
              <a:t>e participating in person and would like to comment, please just raise your hand to signal the chair you would like to speak and wait for your turn to come to the microphone.</a:t>
            </a:r>
          </a:p>
          <a:p>
            <a:pPr>
              <a:lnSpc>
                <a:spcPct val="107000"/>
              </a:lnSpc>
              <a:spcBef>
                <a:spcPts val="0"/>
              </a:spcBef>
            </a:pPr>
            <a:r>
              <a:rPr lang="en-US" sz="2000" dirty="0">
                <a:effectLst/>
                <a:latin typeface="Josefin Sans" pitchFamily="2" charset="0"/>
                <a:ea typeface="Calibri" panose="020F0502020204030204" pitchFamily="34" charset="0"/>
                <a:cs typeface="Times New Roman" panose="02020603050405020304" pitchFamily="18" charset="0"/>
              </a:rPr>
              <a:t>If you ar</a:t>
            </a:r>
            <a:r>
              <a:rPr lang="en-US" sz="2000" dirty="0">
                <a:latin typeface="Josefin Sans" pitchFamily="2" charset="0"/>
                <a:ea typeface="Calibri" panose="020F0502020204030204" pitchFamily="34" charset="0"/>
                <a:cs typeface="Times New Roman" panose="02020603050405020304" pitchFamily="18" charset="0"/>
              </a:rPr>
              <a:t>e participating virtually and would like to comment, please put your name in the chat box and wait for your turn to be called on.</a:t>
            </a:r>
          </a:p>
          <a:p>
            <a:pPr>
              <a:lnSpc>
                <a:spcPct val="107000"/>
              </a:lnSpc>
              <a:spcBef>
                <a:spcPts val="0"/>
              </a:spcBef>
            </a:pPr>
            <a:r>
              <a:rPr lang="en-US" sz="2000" dirty="0">
                <a:effectLst/>
                <a:latin typeface="Josefin Sans" pitchFamily="2" charset="0"/>
                <a:ea typeface="Calibri" panose="020F0502020204030204" pitchFamily="34" charset="0"/>
                <a:cs typeface="Times New Roman" panose="02020603050405020304" pitchFamily="18" charset="0"/>
              </a:rPr>
              <a:t>If you decide to speak at a meeting, please identify yourself for the record prior to making your comment.</a:t>
            </a:r>
          </a:p>
          <a:p>
            <a:pPr>
              <a:lnSpc>
                <a:spcPct val="107000"/>
              </a:lnSpc>
              <a:spcBef>
                <a:spcPts val="0"/>
              </a:spcBef>
            </a:pPr>
            <a:r>
              <a:rPr lang="en-US" sz="2000" dirty="0">
                <a:effectLst/>
                <a:latin typeface="Josefin Sans" pitchFamily="2" charset="0"/>
                <a:ea typeface="Calibri" panose="020F0502020204030204" pitchFamily="34" charset="0"/>
                <a:cs typeface="Times New Roman" panose="02020603050405020304" pitchFamily="18" charset="0"/>
              </a:rPr>
              <a:t>Please keep your comments to 3 minutes or less to ensure everyone who wishes to comment has the opportunity.</a:t>
            </a:r>
          </a:p>
        </p:txBody>
      </p:sp>
    </p:spTree>
    <p:extLst>
      <p:ext uri="{BB962C8B-B14F-4D97-AF65-F5344CB8AC3E}">
        <p14:creationId xmlns:p14="http://schemas.microsoft.com/office/powerpoint/2010/main" val="793003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a:ln>
                  <a:noFill/>
                </a:ln>
                <a:solidFill>
                  <a:prstClr val="black"/>
                </a:solidFill>
                <a:effectLst/>
                <a:uLnTx/>
                <a:uFillTx/>
                <a:latin typeface="Josefin Sans" pitchFamily="2" charset="0"/>
                <a:ea typeface="+mj-ea"/>
                <a:cs typeface="+mj-cs"/>
              </a:rPr>
              <a:t>Closing Remarks &amp;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a:ln>
                  <a:noFill/>
                </a:ln>
                <a:solidFill>
                  <a:prstClr val="black"/>
                </a:solidFill>
                <a:effectLst/>
                <a:uLnTx/>
                <a:uFillTx/>
                <a:latin typeface="Josefin Sans" pitchFamily="2" charset="0"/>
                <a:ea typeface="+mj-ea"/>
                <a:cs typeface="+mj-cs"/>
              </a:rPr>
              <a:t>Adjournment</a:t>
            </a:r>
            <a:endParaRPr kumimoji="0" lang="en-US" sz="3700" b="1"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Tree>
    <p:extLst>
      <p:ext uri="{BB962C8B-B14F-4D97-AF65-F5344CB8AC3E}">
        <p14:creationId xmlns:p14="http://schemas.microsoft.com/office/powerpoint/2010/main" val="249235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pitchFamily="2" charset="0"/>
              </a:rPr>
              <a:t>Meeting Agenda</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4351338"/>
          </a:xfrm>
        </p:spPr>
        <p:txBody>
          <a:bodyPr vert="horz" lIns="91440" tIns="45720" rIns="91440" bIns="45720" rtlCol="0" anchor="t">
            <a:noAutofit/>
          </a:bodyPr>
          <a:lstStyle/>
          <a:p>
            <a:pPr marL="342900" marR="0" lvl="0" indent="-342900" fontAlgn="base">
              <a:lnSpc>
                <a:spcPct val="150000"/>
              </a:lnSpc>
              <a:spcBef>
                <a:spcPts val="0"/>
              </a:spcBef>
              <a:spcAft>
                <a:spcPts val="0"/>
              </a:spcAft>
              <a:buFont typeface="+mj-lt"/>
              <a:buAutoNum type="romanUcPeriod"/>
            </a:pPr>
            <a:r>
              <a:rPr lang="en-US" sz="1800" b="1" dirty="0">
                <a:effectLst/>
                <a:latin typeface="Josefin Sans" pitchFamily="2" charset="0"/>
                <a:ea typeface="Times New Roman" panose="02020603050405020304" pitchFamily="18" charset="0"/>
              </a:rPr>
              <a:t>Welcome</a:t>
            </a:r>
            <a:endParaRPr lang="en-US" sz="1800" dirty="0">
              <a:effectLst/>
              <a:latin typeface="Josefin Sans" pitchFamily="2" charset="0"/>
              <a:ea typeface="Times New Roman" panose="02020603050405020304" pitchFamily="18" charset="0"/>
            </a:endParaRPr>
          </a:p>
          <a:p>
            <a:pPr marL="342900" indent="-342900" fontAlgn="base">
              <a:lnSpc>
                <a:spcPct val="150000"/>
              </a:lnSpc>
              <a:spcBef>
                <a:spcPts val="0"/>
              </a:spcBef>
              <a:buFont typeface="+mj-lt"/>
              <a:buAutoNum type="romanUcPeriod"/>
            </a:pPr>
            <a:r>
              <a:rPr lang="en-US" sz="1800" b="1" dirty="0">
                <a:effectLst/>
                <a:latin typeface="Josefin Sans"/>
                <a:ea typeface="Times New Roman" panose="02020603050405020304" pitchFamily="18" charset="0"/>
              </a:rPr>
              <a:t>Introductions/Roll Call </a:t>
            </a:r>
            <a:r>
              <a:rPr lang="en-US" sz="1800" b="1" dirty="0">
                <a:latin typeface="Josefin Sans"/>
                <a:ea typeface="Times New Roman" panose="02020603050405020304" pitchFamily="18" charset="0"/>
              </a:rPr>
              <a:t>&amp; Approval of Meeting Minutes</a:t>
            </a:r>
          </a:p>
          <a:p>
            <a:pPr marL="800100" lvl="1" indent="-342900" fontAlgn="base">
              <a:lnSpc>
                <a:spcPct val="150000"/>
              </a:lnSpc>
              <a:spcBef>
                <a:spcPts val="0"/>
              </a:spcBef>
              <a:buFont typeface="+mj-lt"/>
              <a:buAutoNum type="alphaLcPeriod"/>
            </a:pPr>
            <a:r>
              <a:rPr lang="en-US" sz="1800" dirty="0">
                <a:effectLst/>
                <a:latin typeface="Josefin Sans" pitchFamily="2" charset="0"/>
                <a:ea typeface="Calibri" panose="020F0502020204030204" pitchFamily="34" charset="0"/>
                <a:cs typeface="Times New Roman" panose="02020603050405020304" pitchFamily="18" charset="0"/>
              </a:rPr>
              <a:t>Update on Continuing Topics</a:t>
            </a:r>
            <a:endParaRPr lang="en-US" sz="1400" dirty="0">
              <a:effectLst/>
              <a:latin typeface="Josefin Sans" pitchFamily="2" charset="0"/>
              <a:ea typeface="Times New Roman" panose="02020603050405020304" pitchFamily="18" charset="0"/>
            </a:endParaRPr>
          </a:p>
          <a:p>
            <a:pPr marL="342900" marR="0" lvl="0" indent="-342900">
              <a:lnSpc>
                <a:spcPct val="150000"/>
              </a:lnSpc>
              <a:spcBef>
                <a:spcPts val="0"/>
              </a:spcBef>
              <a:spcAft>
                <a:spcPts val="0"/>
              </a:spcAft>
              <a:buFont typeface="+mj-lt"/>
              <a:buAutoNum type="romanUcPeriod"/>
            </a:pPr>
            <a:r>
              <a:rPr lang="en-US" sz="1800" b="1" dirty="0">
                <a:latin typeface="Josefin Sans" pitchFamily="2" charset="0"/>
              </a:rPr>
              <a:t>SECAC Committee Updates</a:t>
            </a:r>
          </a:p>
          <a:p>
            <a:pPr marL="342900" marR="0" lvl="0" indent="-342900">
              <a:lnSpc>
                <a:spcPct val="150000"/>
              </a:lnSpc>
              <a:spcBef>
                <a:spcPts val="0"/>
              </a:spcBef>
              <a:spcAft>
                <a:spcPts val="0"/>
              </a:spcAft>
              <a:buFont typeface="+mj-lt"/>
              <a:buAutoNum type="romanUcPeriod"/>
            </a:pPr>
            <a:r>
              <a:rPr lang="en-US" sz="1800" b="1" dirty="0">
                <a:latin typeface="Josefin Sans" pitchFamily="2" charset="0"/>
              </a:rPr>
              <a:t>Asset Map &amp; Strategic Vision</a:t>
            </a:r>
          </a:p>
          <a:p>
            <a:pPr marL="800100" lvl="1" indent="-342900">
              <a:lnSpc>
                <a:spcPct val="150000"/>
              </a:lnSpc>
              <a:spcBef>
                <a:spcPts val="0"/>
              </a:spcBef>
              <a:buFont typeface="+mj-lt"/>
              <a:buAutoNum type="alphaLcPeriod"/>
            </a:pPr>
            <a:r>
              <a:rPr lang="en-US" sz="1800" dirty="0">
                <a:latin typeface="Josefin Sans" pitchFamily="2" charset="0"/>
              </a:rPr>
              <a:t>Review Asset Map Program Profiles</a:t>
            </a:r>
          </a:p>
          <a:p>
            <a:pPr marL="800100" lvl="1" indent="-342900">
              <a:lnSpc>
                <a:spcPct val="150000"/>
              </a:lnSpc>
              <a:spcBef>
                <a:spcPts val="0"/>
              </a:spcBef>
              <a:buFont typeface="+mj-lt"/>
              <a:buAutoNum type="alphaLcPeriod"/>
            </a:pPr>
            <a:r>
              <a:rPr lang="en-US" sz="1800" dirty="0">
                <a:latin typeface="Josefin Sans" pitchFamily="2" charset="0"/>
              </a:rPr>
              <a:t>Plan Strategic Vision Process</a:t>
            </a:r>
          </a:p>
          <a:p>
            <a:pPr marL="800100" lvl="1" indent="-342900">
              <a:lnSpc>
                <a:spcPct val="150000"/>
              </a:lnSpc>
              <a:spcBef>
                <a:spcPts val="0"/>
              </a:spcBef>
              <a:buFont typeface="+mj-lt"/>
              <a:buAutoNum type="alphaLcPeriod"/>
            </a:pPr>
            <a:r>
              <a:rPr lang="en-US" sz="1800" dirty="0">
                <a:latin typeface="Josefin Sans" pitchFamily="2" charset="0"/>
              </a:rPr>
              <a:t>Survey Reminder</a:t>
            </a:r>
          </a:p>
          <a:p>
            <a:pPr marL="342900" marR="0" lvl="0" indent="-342900">
              <a:lnSpc>
                <a:spcPct val="150000"/>
              </a:lnSpc>
              <a:spcBef>
                <a:spcPts val="0"/>
              </a:spcBef>
              <a:spcAft>
                <a:spcPts val="0"/>
              </a:spcAft>
              <a:buFont typeface="+mj-lt"/>
              <a:buAutoNum type="romanUcPeriod"/>
            </a:pPr>
            <a:r>
              <a:rPr lang="en-US" sz="1800" b="1" dirty="0">
                <a:latin typeface="Josefin Sans" pitchFamily="2" charset="0"/>
              </a:rPr>
              <a:t>Public Comments</a:t>
            </a:r>
          </a:p>
          <a:p>
            <a:pPr marL="342900" marR="0" lvl="0" indent="-342900">
              <a:lnSpc>
                <a:spcPct val="150000"/>
              </a:lnSpc>
              <a:spcBef>
                <a:spcPts val="0"/>
              </a:spcBef>
              <a:spcAft>
                <a:spcPts val="0"/>
              </a:spcAft>
              <a:buFont typeface="+mj-lt"/>
              <a:buAutoNum type="romanUcPeriod"/>
            </a:pPr>
            <a:r>
              <a:rPr lang="en-US" sz="1800" b="1" dirty="0">
                <a:latin typeface="Josefin Sans" pitchFamily="2" charset="0"/>
              </a:rPr>
              <a:t>Closing Remarks and Adjournment</a:t>
            </a:r>
            <a:endParaRPr lang="en-US" sz="2000" dirty="0">
              <a:latin typeface="Josefin Sans" pitchFamily="2" charset="0"/>
            </a:endParaRPr>
          </a:p>
        </p:txBody>
      </p:sp>
    </p:spTree>
    <p:extLst>
      <p:ext uri="{BB962C8B-B14F-4D97-AF65-F5344CB8AC3E}">
        <p14:creationId xmlns:p14="http://schemas.microsoft.com/office/powerpoint/2010/main" val="1483922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MS SECAC Website:</a:t>
            </a:r>
          </a:p>
          <a:p>
            <a:pPr>
              <a:defRPr/>
            </a:pPr>
            <a:r>
              <a:rPr lang="en-US" sz="3700" b="1" dirty="0">
                <a:solidFill>
                  <a:prstClr val="black"/>
                </a:solidFill>
                <a:latin typeface="Josefin Sans" pitchFamily="2" charset="0"/>
                <a:hlinkClick r:id="rId3"/>
              </a:rPr>
              <a:t>mssecac.org</a:t>
            </a:r>
            <a:endParaRPr lang="en-US" sz="3700" b="1" dirty="0">
              <a:solidFill>
                <a:prstClr val="black"/>
              </a:solidFill>
              <a:latin typeface="Josefin Sans" pitchFamily="2"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rPr>
              <a:t>Please share widely within your networks!</a:t>
            </a:r>
            <a:r>
              <a:rPr lang="en-US" sz="2500" i="1" dirty="0">
                <a:solidFill>
                  <a:prstClr val="black"/>
                </a:solidFill>
                <a:latin typeface="Josefin Sans" pitchFamily="2" charset="0"/>
              </a:rPr>
              <a:t> </a:t>
            </a:r>
            <a:endPar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Tree>
    <p:extLst>
      <p:ext uri="{BB962C8B-B14F-4D97-AF65-F5344CB8AC3E}">
        <p14:creationId xmlns:p14="http://schemas.microsoft.com/office/powerpoint/2010/main" val="2803664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Introductions/Roll Call</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rPr>
              <a:t>Please state you</a:t>
            </a:r>
            <a:r>
              <a:rPr lang="en-US" sz="2500" i="1" dirty="0">
                <a:solidFill>
                  <a:prstClr val="black"/>
                </a:solidFill>
                <a:latin typeface="Josefin Sans" pitchFamily="2" charset="0"/>
              </a:rPr>
              <a:t>r name, title, and the agency or organization where you work. </a:t>
            </a:r>
            <a:endPar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Tree>
    <p:extLst>
      <p:ext uri="{BB962C8B-B14F-4D97-AF65-F5344CB8AC3E}">
        <p14:creationId xmlns:p14="http://schemas.microsoft.com/office/powerpoint/2010/main" val="376787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206523"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Approval of </a:t>
            </a:r>
            <a:r>
              <a:rPr lang="en-US" sz="3700" b="1" dirty="0">
                <a:solidFill>
                  <a:prstClr val="black"/>
                </a:solidFill>
                <a:latin typeface="Josefin Sans" pitchFamily="2" charset="0"/>
              </a:rPr>
              <a:t>3.3</a:t>
            </a:r>
            <a:r>
              <a:rPr kumimoji="0" lang="en-US" sz="3700" b="1" i="0" u="none" strike="noStrike" kern="1200" cap="none" spc="0" normalizeH="0" baseline="0" noProof="0" dirty="0">
                <a:ln>
                  <a:noFill/>
                </a:ln>
                <a:solidFill>
                  <a:prstClr val="black"/>
                </a:solidFill>
                <a:effectLst/>
                <a:uLnTx/>
                <a:uFillTx/>
                <a:latin typeface="Josefin Sans" pitchFamily="2" charset="0"/>
                <a:ea typeface="+mj-ea"/>
                <a:cs typeface="+mj-cs"/>
              </a:rPr>
              <a:t>.22 Meeting Minutes</a:t>
            </a:r>
            <a:endPar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endParaRPr>
          </a:p>
          <a:p>
            <a:pPr>
              <a:defRPr/>
            </a:pPr>
            <a:endParaRPr lang="en-US" sz="2500" i="1" dirty="0">
              <a:latin typeface="Josefin Sans"/>
            </a:endParaRPr>
          </a:p>
          <a:p>
            <a:pPr>
              <a:defRPr/>
            </a:pPr>
            <a:r>
              <a:rPr lang="en-US" sz="2500" i="1" dirty="0">
                <a:latin typeface="Josefin Sans"/>
              </a:rPr>
              <a:t>The meeting minutes were distributed. Are there any proposed corrections?</a:t>
            </a:r>
            <a:endParaRPr lang="en-US" sz="2500" b="0" i="1" u="none" strike="noStrike" kern="1200" cap="none" spc="0" normalizeH="0" baseline="0" noProof="0" dirty="0">
              <a:ln>
                <a:noFill/>
              </a:ln>
              <a:effectLst/>
              <a:uLnTx/>
              <a:uFillTx/>
              <a:latin typeface="Josefin Sans"/>
            </a:endParaRPr>
          </a:p>
        </p:txBody>
      </p:sp>
    </p:spTree>
    <p:extLst>
      <p:ext uri="{BB962C8B-B14F-4D97-AF65-F5344CB8AC3E}">
        <p14:creationId xmlns:p14="http://schemas.microsoft.com/office/powerpoint/2010/main" val="146663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206523"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700" b="1" dirty="0">
                <a:solidFill>
                  <a:prstClr val="black"/>
                </a:solidFill>
                <a:latin typeface="Josefin Sans" pitchFamily="2" charset="0"/>
              </a:rPr>
              <a:t>Update on Continuing Topics</a:t>
            </a:r>
            <a:endParaRPr kumimoji="0" lang="en-US" sz="2500" b="0" i="1" u="none" strike="noStrike" kern="1200" cap="none" spc="0" normalizeH="0" baseline="0" noProof="0" dirty="0">
              <a:ln>
                <a:noFill/>
              </a:ln>
              <a:solidFill>
                <a:prstClr val="black"/>
              </a:solidFill>
              <a:effectLst/>
              <a:uLnTx/>
              <a:uFillTx/>
              <a:latin typeface="Josefin Sans" pitchFamily="2"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500" b="0" i="1" u="none" strike="noStrike" kern="1200" cap="none" spc="0" normalizeH="0" baseline="0" noProof="0" dirty="0">
              <a:ln>
                <a:noFill/>
              </a:ln>
              <a:solidFill>
                <a:prstClr val="black"/>
              </a:solidFill>
              <a:effectLst/>
              <a:uLnTx/>
              <a:uFillTx/>
              <a:latin typeface="Josefin Sans"/>
              <a:ea typeface="+mj-ea"/>
              <a:cs typeface="+mj-cs"/>
            </a:endParaRPr>
          </a:p>
        </p:txBody>
      </p:sp>
    </p:spTree>
    <p:extLst>
      <p:ext uri="{BB962C8B-B14F-4D97-AF65-F5344CB8AC3E}">
        <p14:creationId xmlns:p14="http://schemas.microsoft.com/office/powerpoint/2010/main" val="133874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2570B6-D740-4E5E-AD4D-3BDD2D3B7BA7}"/>
              </a:ext>
            </a:extLst>
          </p:cNvPr>
          <p:cNvSpPr txBox="1">
            <a:spLocks/>
          </p:cNvSpPr>
          <p:nvPr/>
        </p:nvSpPr>
        <p:spPr>
          <a:xfrm>
            <a:off x="4159682" y="2883270"/>
            <a:ext cx="7668334"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700" b="1" dirty="0">
                <a:solidFill>
                  <a:prstClr val="black"/>
                </a:solidFill>
                <a:latin typeface="Josefin Sans" pitchFamily="2" charset="0"/>
              </a:rPr>
              <a:t>SECAC Committee Updates</a:t>
            </a:r>
            <a:endParaRPr kumimoji="0" lang="en-US" sz="3700" b="1" i="1" u="none" strike="noStrike" kern="1200" cap="none" spc="0" normalizeH="0" baseline="0" noProof="0" dirty="0">
              <a:ln>
                <a:noFill/>
              </a:ln>
              <a:solidFill>
                <a:prstClr val="black"/>
              </a:solidFill>
              <a:effectLst/>
              <a:uLnTx/>
              <a:uFillTx/>
              <a:latin typeface="Josefin Sans" pitchFamily="2" charset="0"/>
              <a:ea typeface="+mj-ea"/>
              <a:cs typeface="+mj-cs"/>
            </a:endParaRPr>
          </a:p>
        </p:txBody>
      </p:sp>
    </p:spTree>
    <p:extLst>
      <p:ext uri="{BB962C8B-B14F-4D97-AF65-F5344CB8AC3E}">
        <p14:creationId xmlns:p14="http://schemas.microsoft.com/office/powerpoint/2010/main" val="264645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15F82C-0107-4243-BCFC-D772BDEE7B99}"/>
              </a:ext>
            </a:extLst>
          </p:cNvPr>
          <p:cNvSpPr/>
          <p:nvPr/>
        </p:nvSpPr>
        <p:spPr>
          <a:xfrm>
            <a:off x="831273" y="4425663"/>
            <a:ext cx="10515600" cy="1522555"/>
          </a:xfrm>
          <a:prstGeom prst="rect">
            <a:avLst/>
          </a:prstGeom>
          <a:solidFill>
            <a:srgbClr val="F4E2D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B659C-9A3E-4758-9032-744504F2BADB}"/>
              </a:ext>
            </a:extLst>
          </p:cNvPr>
          <p:cNvSpPr>
            <a:spLocks noGrp="1"/>
          </p:cNvSpPr>
          <p:nvPr>
            <p:ph type="title"/>
          </p:nvPr>
        </p:nvSpPr>
        <p:spPr>
          <a:xfrm>
            <a:off x="838200" y="365125"/>
            <a:ext cx="10515600" cy="1325563"/>
          </a:xfrm>
        </p:spPr>
        <p:txBody>
          <a:bodyPr>
            <a:normAutofit/>
          </a:bodyPr>
          <a:lstStyle/>
          <a:p>
            <a:r>
              <a:rPr lang="en-US" sz="3600" dirty="0">
                <a:latin typeface="Josefin Sans"/>
              </a:rPr>
              <a:t>SECAC Committee Updates</a:t>
            </a:r>
          </a:p>
        </p:txBody>
      </p:sp>
      <p:sp>
        <p:nvSpPr>
          <p:cNvPr id="3" name="Content Placeholder 2">
            <a:extLst>
              <a:ext uri="{FF2B5EF4-FFF2-40B4-BE49-F238E27FC236}">
                <a16:creationId xmlns:a16="http://schemas.microsoft.com/office/drawing/2014/main" id="{652B6598-BD74-4242-A1FC-BCF591FD437F}"/>
              </a:ext>
            </a:extLst>
          </p:cNvPr>
          <p:cNvSpPr>
            <a:spLocks noGrp="1"/>
          </p:cNvSpPr>
          <p:nvPr>
            <p:ph idx="1"/>
          </p:nvPr>
        </p:nvSpPr>
        <p:spPr>
          <a:xfrm>
            <a:off x="838200" y="1690688"/>
            <a:ext cx="10515600" cy="4351338"/>
          </a:xfrm>
        </p:spPr>
        <p:txBody>
          <a:bodyPr vert="horz" lIns="91440" tIns="45720" rIns="91440" bIns="45720" rtlCol="0" anchor="t">
            <a:noAutofit/>
          </a:bodyPr>
          <a:lstStyle/>
          <a:p>
            <a:pPr marL="457200" indent="-457200">
              <a:buFont typeface="+mj-lt"/>
              <a:buAutoNum type="arabicParenR"/>
            </a:pPr>
            <a:r>
              <a:rPr lang="en-US" sz="2400" dirty="0">
                <a:latin typeface="Josefin Sans" pitchFamily="2" charset="0"/>
              </a:rPr>
              <a:t>Workforce Development and Retention</a:t>
            </a:r>
          </a:p>
          <a:p>
            <a:pPr marL="457200" indent="-457200">
              <a:buFont typeface="+mj-lt"/>
              <a:buAutoNum type="arabicParenR"/>
            </a:pPr>
            <a:r>
              <a:rPr lang="en-US" sz="2400" dirty="0">
                <a:latin typeface="Josefin Sans" pitchFamily="2" charset="0"/>
              </a:rPr>
              <a:t>Early Intervention</a:t>
            </a:r>
          </a:p>
          <a:p>
            <a:pPr marL="457200" indent="-457200">
              <a:buFont typeface="+mj-lt"/>
              <a:buAutoNum type="arabicParenR"/>
            </a:pPr>
            <a:r>
              <a:rPr lang="en-US" sz="2400" dirty="0">
                <a:latin typeface="Josefin Sans" pitchFamily="2" charset="0"/>
              </a:rPr>
              <a:t>Policy, Accountability, and Data</a:t>
            </a:r>
          </a:p>
          <a:p>
            <a:pPr marL="457200" indent="-457200">
              <a:buFont typeface="+mj-lt"/>
              <a:buAutoNum type="arabicParenR"/>
            </a:pPr>
            <a:r>
              <a:rPr lang="en-US" sz="2400" dirty="0">
                <a:latin typeface="Josefin Sans" pitchFamily="2" charset="0"/>
              </a:rPr>
              <a:t>Family Support and Access</a:t>
            </a:r>
          </a:p>
          <a:p>
            <a:pPr marL="0" indent="0">
              <a:buNone/>
            </a:pPr>
            <a:endParaRPr lang="en-US" sz="2400" dirty="0">
              <a:latin typeface="Josefin Sans" pitchFamily="2" charset="0"/>
            </a:endParaRPr>
          </a:p>
          <a:p>
            <a:pPr marL="0" indent="0">
              <a:lnSpc>
                <a:spcPct val="100000"/>
              </a:lnSpc>
              <a:buNone/>
            </a:pPr>
            <a:endParaRPr lang="en-US" sz="2400" dirty="0">
              <a:latin typeface="Josefin Sans"/>
            </a:endParaRPr>
          </a:p>
          <a:p>
            <a:pPr>
              <a:lnSpc>
                <a:spcPct val="100000"/>
              </a:lnSpc>
            </a:pPr>
            <a:r>
              <a:rPr lang="en-US" sz="2000" i="1" dirty="0">
                <a:latin typeface="Josefin Sans"/>
              </a:rPr>
              <a:t>What progress has each committee made since the March SECAC meeting?</a:t>
            </a:r>
          </a:p>
          <a:p>
            <a:r>
              <a:rPr lang="en-US" sz="2000" i="1" dirty="0">
                <a:latin typeface="Josefin Sans"/>
              </a:rPr>
              <a:t>What are the next steps for each committee?</a:t>
            </a:r>
          </a:p>
          <a:p>
            <a:pPr>
              <a:lnSpc>
                <a:spcPct val="100000"/>
              </a:lnSpc>
            </a:pPr>
            <a:r>
              <a:rPr lang="en-US" sz="2000" i="1" dirty="0">
                <a:latin typeface="Josefin Sans"/>
              </a:rPr>
              <a:t>What questions or topics of discussion does each committee have for the rest of the SECAC?</a:t>
            </a:r>
          </a:p>
        </p:txBody>
      </p:sp>
    </p:spTree>
    <p:extLst>
      <p:ext uri="{BB962C8B-B14F-4D97-AF65-F5344CB8AC3E}">
        <p14:creationId xmlns:p14="http://schemas.microsoft.com/office/powerpoint/2010/main" val="461143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EE1579F85A54089F3ECCF050BD66F" ma:contentTypeVersion="17" ma:contentTypeDescription="Create a new document." ma:contentTypeScope="" ma:versionID="b96663bf875bdc1be156fca81a0afed4">
  <xsd:schema xmlns:xsd="http://www.w3.org/2001/XMLSchema" xmlns:xs="http://www.w3.org/2001/XMLSchema" xmlns:p="http://schemas.microsoft.com/office/2006/metadata/properties" xmlns:ns2="ea9ee4e4-cd82-44d6-9752-a28650231eae" xmlns:ns3="4e679f9a-67a6-4ca3-91bd-2978ae4b6e21" xmlns:ns4="bb6c58bc-a498-4868-ae06-9cd262882ae9" targetNamespace="http://schemas.microsoft.com/office/2006/metadata/properties" ma:root="true" ma:fieldsID="758ab8bc929e127ff91f926e3a959cf6" ns2:_="" ns3:_="" ns4:_="">
    <xsd:import namespace="ea9ee4e4-cd82-44d6-9752-a28650231eae"/>
    <xsd:import namespace="4e679f9a-67a6-4ca3-91bd-2978ae4b6e21"/>
    <xsd:import namespace="bb6c58bc-a498-4868-ae06-9cd262882ae9"/>
    <xsd:element name="properties">
      <xsd:complexType>
        <xsd:sequence>
          <xsd:element name="documentManagement">
            <xsd:complexType>
              <xsd:all>
                <xsd:element ref="ns2:TaxCatchAll" minOccurs="0"/>
                <xsd:element ref="ns2:TaxCatchAllLabel" minOccurs="0"/>
                <xsd:element ref="ns2:p8e179d99cdd4b34b7165135c28c20d1" minOccurs="0"/>
                <xsd:element ref="ns3:MediaServiceEventHashCode" minOccurs="0"/>
                <xsd:element ref="ns3:MediaServiceDateTaken" minOccurs="0"/>
                <xsd:element ref="ns4:SharedWithUsers" minOccurs="0"/>
                <xsd:element ref="ns4: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9ee4e4-cd82-44d6-9752-a28650231eae" elementFormDefault="qualified">
    <xsd:import namespace="http://schemas.microsoft.com/office/2006/documentManagement/types"/>
    <xsd:import namespace="http://schemas.microsoft.com/office/infopath/2007/PartnerControls"/>
    <xsd:element name="TaxCatchAll" ma:index="7" nillable="true" ma:displayName="Taxonomy Catch All Column" ma:hidden="true" ma:list="{8b74a5d1-2a25-4b10-8958-0068b341ec5e}" ma:internalName="TaxCatchAll" ma:showField="CatchAllData" ma:web="bb6c58bc-a498-4868-ae06-9cd262882ae9">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hidden="true" ma:list="{8b74a5d1-2a25-4b10-8958-0068b341ec5e}" ma:internalName="TaxCatchAllLabel" ma:readOnly="true" ma:showField="CatchAllDataLabel" ma:web="bb6c58bc-a498-4868-ae06-9cd262882ae9">
      <xsd:complexType>
        <xsd:complexContent>
          <xsd:extension base="dms:MultiChoiceLookup">
            <xsd:sequence>
              <xsd:element name="Value" type="dms:Lookup" maxOccurs="unbounded" minOccurs="0" nillable="true"/>
            </xsd:sequence>
          </xsd:extension>
        </xsd:complexContent>
      </xsd:complexType>
    </xsd:element>
    <xsd:element name="p8e179d99cdd4b34b7165135c28c20d1" ma:index="10" nillable="true" ma:taxonomy="true" ma:internalName="p8e179d99cdd4b34b7165135c28c20d1" ma:taxonomyFieldName="Document_x0020_Category1" ma:displayName="Document Category" ma:readOnly="false" ma:default="" ma:fieldId="{98e179d9-9cdd-4b34-b716-5135c28c20d1}" ma:taxonomyMulti="true" ma:sspId="a22c0490-a220-4a99-9045-a3ef56c8673a" ma:termSetId="3ffe97f8-5409-40f3-8c42-9211f27801ac"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e679f9a-67a6-4ca3-91bd-2978ae4b6e21" elementFormDefault="qualified">
    <xsd:import namespace="http://schemas.microsoft.com/office/2006/documentManagement/types"/>
    <xsd:import namespace="http://schemas.microsoft.com/office/infopath/2007/PartnerControls"/>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6c58bc-a498-4868-ae06-9cd262882ae9"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8e179d99cdd4b34b7165135c28c20d1 xmlns="ea9ee4e4-cd82-44d6-9752-a28650231eae">
      <Terms xmlns="http://schemas.microsoft.com/office/infopath/2007/PartnerControls"/>
    </p8e179d99cdd4b34b7165135c28c20d1>
    <TaxCatchAll xmlns="ea9ee4e4-cd82-44d6-9752-a28650231eae" xsi:nil="true"/>
  </documentManagement>
</p:properties>
</file>

<file path=customXml/item4.xml><?xml version="1.0" encoding="utf-8"?>
<?mso-contentType ?>
<SharedContentType xmlns="Microsoft.SharePoint.Taxonomy.ContentTypeSync" SourceId="a22c0490-a220-4a99-9045-a3ef56c8673a" ContentTypeId="0x0101" PreviousValue="false"/>
</file>

<file path=customXml/itemProps1.xml><?xml version="1.0" encoding="utf-8"?>
<ds:datastoreItem xmlns:ds="http://schemas.openxmlformats.org/officeDocument/2006/customXml" ds:itemID="{B6DDA515-1427-4410-84A1-1F3F530112AD}">
  <ds:schemaRefs>
    <ds:schemaRef ds:uri="4e679f9a-67a6-4ca3-91bd-2978ae4b6e21"/>
    <ds:schemaRef ds:uri="bb6c58bc-a498-4868-ae06-9cd262882ae9"/>
    <ds:schemaRef ds:uri="ea9ee4e4-cd82-44d6-9752-a28650231e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E94AF15-468B-4CA8-B92A-8CA865FA9E04}">
  <ds:schemaRefs>
    <ds:schemaRef ds:uri="http://schemas.microsoft.com/sharepoint/v3/contenttype/forms"/>
  </ds:schemaRefs>
</ds:datastoreItem>
</file>

<file path=customXml/itemProps3.xml><?xml version="1.0" encoding="utf-8"?>
<ds:datastoreItem xmlns:ds="http://schemas.openxmlformats.org/officeDocument/2006/customXml" ds:itemID="{C1F2F4F1-56A1-415C-A7C0-214B6A1CD64A}">
  <ds:schemaRefs>
    <ds:schemaRef ds:uri="4e679f9a-67a6-4ca3-91bd-2978ae4b6e21"/>
    <ds:schemaRef ds:uri="bb6c58bc-a498-4868-ae06-9cd262882ae9"/>
    <ds:schemaRef ds:uri="ea9ee4e4-cd82-44d6-9752-a28650231e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64393C6B-676F-47BC-A34B-5FF11F55620E}">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7684</TotalTime>
  <Words>1192</Words>
  <Application>Microsoft Office PowerPoint</Application>
  <PresentationFormat>Widescreen</PresentationFormat>
  <Paragraphs>193</Paragraphs>
  <Slides>28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Josefin Sans</vt:lpstr>
      <vt:lpstr>Office Theme</vt:lpstr>
      <vt:lpstr>PowerPoint Presentation</vt:lpstr>
      <vt:lpstr>Meeting Agreements</vt:lpstr>
      <vt:lpstr>Meeting Agenda</vt:lpstr>
      <vt:lpstr>PowerPoint Presentation</vt:lpstr>
      <vt:lpstr>PowerPoint Presentation</vt:lpstr>
      <vt:lpstr>PowerPoint Presentation</vt:lpstr>
      <vt:lpstr>PowerPoint Presentation</vt:lpstr>
      <vt:lpstr>PowerPoint Presentation</vt:lpstr>
      <vt:lpstr>SECAC Committee Updates</vt:lpstr>
      <vt:lpstr>PowerPoint Presentation</vt:lpstr>
      <vt:lpstr>Program Profiles</vt:lpstr>
      <vt:lpstr>Program Profiles</vt:lpstr>
      <vt:lpstr>PowerPoint Presentation</vt:lpstr>
      <vt:lpstr>Strategic Vision Overview</vt:lpstr>
      <vt:lpstr>Strategic Vision Timeline</vt:lpstr>
      <vt:lpstr>Strategic Vision Discussion: Purpose &amp; Audience</vt:lpstr>
      <vt:lpstr>Strategic Vision Ideas: Purpose &amp; Audience </vt:lpstr>
      <vt:lpstr>Strategic Vision Discussion: Principles/Values</vt:lpstr>
      <vt:lpstr>Strategic Vision Discussion: Structure</vt:lpstr>
      <vt:lpstr>Strategic Vision Ideas: Structure</vt:lpstr>
      <vt:lpstr>Strategic Vision Discussion: Family &amp; Provider Engagement</vt:lpstr>
      <vt:lpstr>Strategic Vision Ideas: Family &amp; Provider Engagement</vt:lpstr>
      <vt:lpstr>Strategic Vision Discussion: SECAC’s Role</vt:lpstr>
      <vt:lpstr>Strategic Vision Ideas: SECAC’s Role</vt:lpstr>
      <vt:lpstr>Family &amp; Provider Survey</vt:lpstr>
      <vt:lpstr>PowerPoint Presentation</vt:lpstr>
      <vt:lpstr>Public Comment Guidance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State Early Childhood Advisory Council Meeting</dc:title>
  <dc:creator>Rebecca Klein</dc:creator>
  <cp:lastModifiedBy>Katie Fisher</cp:lastModifiedBy>
  <cp:revision>119</cp:revision>
  <dcterms:created xsi:type="dcterms:W3CDTF">2021-08-12T18:41:40Z</dcterms:created>
  <dcterms:modified xsi:type="dcterms:W3CDTF">2022-04-29T21:54:57Z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0x0101007BAEE1579F85A54089F3ECCF050BD66F</vt:lpwstr>
  </property>
  <property fmtid="{D5CDD505-2E9C-101B-9397-08002B2CF9AE}" pid="3" name="Document_x0020_Category">
    <vt:lpwstr/>
  </property>
  <property fmtid="{D5CDD505-2E9C-101B-9397-08002B2CF9AE}" pid="4" name="m5725e21180a4394945c5ce561cfd6d5">
    <vt:lpwstr/>
  </property>
  <property fmtid="{D5CDD505-2E9C-101B-9397-08002B2CF9AE}" pid="5" name="Document Category1">
    <vt:lpwstr/>
  </property>
  <property fmtid="{D5CDD505-2E9C-101B-9397-08002B2CF9AE}" pid="6" name="Document Category">
    <vt:lpwstr/>
  </property>
</Properties>
</file>